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4"/>
  </p:notesMasterIdLst>
  <p:sldIdLst>
    <p:sldId id="278" r:id="rId3"/>
    <p:sldId id="349" r:id="rId4"/>
    <p:sldId id="306" r:id="rId5"/>
    <p:sldId id="259" r:id="rId6"/>
    <p:sldId id="312" r:id="rId7"/>
    <p:sldId id="341" r:id="rId8"/>
    <p:sldId id="313" r:id="rId9"/>
    <p:sldId id="315" r:id="rId10"/>
    <p:sldId id="316" r:id="rId11"/>
    <p:sldId id="314" r:id="rId12"/>
    <p:sldId id="317" r:id="rId13"/>
    <p:sldId id="318" r:id="rId14"/>
    <p:sldId id="319" r:id="rId15"/>
    <p:sldId id="320" r:id="rId16"/>
    <p:sldId id="321" r:id="rId17"/>
    <p:sldId id="322" r:id="rId18"/>
    <p:sldId id="347" r:id="rId19"/>
    <p:sldId id="348" r:id="rId20"/>
    <p:sldId id="325" r:id="rId21"/>
    <p:sldId id="328" r:id="rId22"/>
    <p:sldId id="329" r:id="rId23"/>
    <p:sldId id="330" r:id="rId24"/>
    <p:sldId id="326" r:id="rId25"/>
    <p:sldId id="327" r:id="rId26"/>
    <p:sldId id="332" r:id="rId27"/>
    <p:sldId id="333" r:id="rId28"/>
    <p:sldId id="340" r:id="rId29"/>
    <p:sldId id="344" r:id="rId30"/>
    <p:sldId id="293" r:id="rId31"/>
    <p:sldId id="281" r:id="rId32"/>
    <p:sldId id="310" r:id="rId33"/>
    <p:sldId id="331" r:id="rId34"/>
    <p:sldId id="334" r:id="rId35"/>
    <p:sldId id="336" r:id="rId36"/>
    <p:sldId id="337" r:id="rId37"/>
    <p:sldId id="338" r:id="rId38"/>
    <p:sldId id="342" r:id="rId39"/>
    <p:sldId id="343" r:id="rId40"/>
    <p:sldId id="311" r:id="rId41"/>
    <p:sldId id="339" r:id="rId42"/>
    <p:sldId id="305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6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87" d="100"/>
          <a:sy n="87" d="100"/>
        </p:scale>
        <p:origin x="63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6T12:47:50.5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29385 8407 8287 0,'-12'2'736'15,"2"0"-592"-15,4 1-144 0,3-3 0 16,2 0 704-16,-1 0 128 0,-6 3 0 0,-3 1 16 0,-1-1-32 0,1 3-16 15,6-3 0-15,4 0 0 16,6-2-560-16,2 2-112 0,4-1-128 0,-11-2 176 0,0 0-176 0,0 0 0 16,66 7 0-16,-66-7 128 0,0 0 304 0,0 0 48 15,73 13 16-15,-73-13 0 0,0 0 96 0,0 0 32 16,66 20 0-16,-66-20 0 0,0 0 128 0,47 24 16 16,-33-15 16-16,0 1 0 0,-1 0-256 0,-2-2-48 15,2 4-16-15,-1-1 0 0,0-1-160 0,2 0-48 16,0 2 0-16,-1-3 0 0,-13-9-256 0,0 0 128 15,46 33-128-15,-31-21 0 0,-15-12 0 0,0 0 0 16,42 35 0-16,-31-23 0 0,-1 3 128 0,0-1-128 16,-2 2 0-16,0-1 0 0,-2 1 224 0,-2 0-16 15,-2 2 0-15,-1 1 0 0,-1-2 416 0,-2 1 80 16,-3 1 0-16,-1 0 16 0,-3-3-144 0,-2 4-16 0,-3 1-16 16,0-1 0-16,-4 1-176 0,0 1-48 0,-1-2 0 0,2-1 0 15,2 2-64-15,1-2 0 0,2 1-16 0,2-2 0 16,1 2-80-16,1 1-16 0,2-1 0 0,-1 1 0 15,2-1-144-15,2 2 0 0,0 0 0 0,0 0 0 16,-1-1 0-16,-1-1 0 0,-1 3 0 0,0 1 0 16,-1 1 0-16,0-2 0 0,0 5 0 0,-1-2 0 15,-1 5 0-15,0-3 0 0,-1 7 0 0,0-7 0 16,2 1 0-16,0-1 0 0,-1 2 0 0,-1 7 0 16,0 1 0-16,2 3 0 0,0-3 0 0,6-1 0 15,2-5 0-15,1-6 0 0,0-7 0 0,4 0 0 16,1 0 0-16,4 4 0 0,1-1 0 0,5 3 0 15,1-1 0-15,1 2 0 0,1-1 0 0,0-2 0 0,1 1 0 16,-1-2 0-16,-1-2-144 0,-2 1 144 0,2-1 0 0,-3-2 0 16,1-2 0-16,-3-2 0 0,0 1 0 0,-1-5 0 15,-2 2 0-15,-3-2 0 0,-1-1 0 0,-1 1 0 16,2 0 0-16,-4-4 0 0,1 2 0 0,0-1 0 16,-1-3 0-16,1 1 0 0,1-1 0 0,0 0 0 15,0-2 0-15,0 1 0 0,0 0 0 0,0 0 0 16,-2 2 0-16,0 0-160 0,-2 1 160 0,-1 4 0 15,0 0 0-15,-2 0 0 0,-3 2 0 0,-1 3 0 16,-3 5 0-16,-3 1 0 0,-3 5 0 0,-3 2 0 16,-3 4 0-16,-1 3 128 0,1-4-128 0,0 1 0 15,3-1 0-15,-1 1 128 0,2 3-128 0,1-1 0 16,2-2 0-16,4 1 0 0,4-2 0 0,1-1 0 16,4 3 0-16,2-1 0 0,0 0 0 0,3 1 0 0,1-1 0 15,1 1 0-15,1 1 0 0,2 1 0 0,-1 3 0 16,-1 0 0-16,0 6 0 0,0-2 0 0,-1 4 0 0,0-2 0 15,-2 1 0-15,-2 2 0 0,-1-2 0 0,1 1 0 16,-4-1 0-16,2-1 0 0,-1-3 0 0,1-5 0 16,0 1 0-16,-1-5 0 0,1-1 0 0,1-3 0 15,0-2 0-15,1-1 0 0,-1 0 0 0,1-3 0 16,0 0 0-16,0-2 0 0,-1 0 0 0,-1-3 0 16,-1 1 0-16,0-4 0 0,0 2 0 0,-3-3 0 15,-1 3 0-15,-3-1 0 0,0 1 128 0,-2 2-128 16,-1-2 352-16,-2 1 0 0,-4 2 0 0,0 0 0 15,-2-3 80-15,-3 2 16 0,-6 5 0 0,-5-3 0 0,1 1-176 16,-1-5-16-16,-1-4-16 0,2-6 0 0,4-2-240 16,1-4 0-16,2-6 0 0,3-4-10624 15,4-6-2192-15</inkml:trace>
  <inkml:trace contextRef="#ctx0" brushRef="#br0" timeOffset="1013.77">28959 12855 7359 0,'-3'0'656'0,"3"-2"-528"16,2 2-128-16,-1-2 0 0,3 2 640 0,-1-2 80 15,2 2 32-15,4-5 0 0,3 4 0 0,-12 1 0 16,0 0 0-16,66-10 0 0,-66 10 448 0,64 1 80 16,-64-1 32-16,83 9 0 0,-83-9 48 0,94 10 16 15,-94-10 0-15,89 19 0 0,-89-19-48 0,72 16-16 16,-72-16 0-16,86 22 0 0,-36-12-224 0,-50-10-32 0,94 21-16 0,-94-21 0 15,82 13-400-15,-82-13-64 0,73 7-32 0,-73-7 0 16,67 0-352-16,-67 0-64 0,0 0 0 0,77-10-128 16,-77 10 0-16,0 0 0 0,85-26 0 0,-85 26-9808 15,58-24-2000-15</inkml:trace>
  <inkml:trace contextRef="#ctx0" brushRef="#br0" timeOffset="4599.46">30624 9540 2751 0,'-5'-2'256'0,"2"2"-256"0,0 0 0 0,1 0 0 16,1 2 400-16,-1-2 48 0,1 3 0 0,0-2 0 0,0 4 512 0,-2 1 96 15,1 1 32-15,-2 6 0 16,2 3-96-16,0 2-16 0,1 2 0 0,1 2 0 0,0 2-208 0,1 4-64 15,-1 2 0-15,3 2 0 0,-2-1-128 0,0 0-16 16,0-2-16-16,1 0 0 0,-2-2-240 0,0-1-48 16,0-3-16-16,1-5 0 0,-1 1-240 0,0-7 0 15,0-2 0-15,0-3 0 0,-1-2 0 0,-1-3 0 16,1 0 0-16,0-6 0 0,-1-2 0 0,-2-3 0 16,1-4 0-16,1-2-160 0,-2-1 160 0,0-6 0 0,1-3-144 0,-2-3 144 15,2 2 0-15,0-3-144 16,-1-3 144-16,1 1 0 0,2-4 0 0,0 3 0 15,1 4 0-15,1-1 0 0,2 5 0 0,0-2 0 16,1 3 0-16,2 1 0 0,2 4 0 0,0-1-128 16,2 3 128-16,1 0 0 0,3 1 0 0,0 3 0 15,-14 12 0-15,0 0 0 0,0 0 144 0,79-24-16 16,-79 24 0-16,0 0 0 0,74 1 224 0,-74-1 32 16,0 0 16-16,65 19 0 0,-47-10 128 0,-5 1 32 0,-2-1 0 15,-3 4 0-15,-2-1-112 0,-3 1 0 16,-3 3-16-16,-4 0 0 0,-1 0-80 0,-4 2-16 0,-2 1 0 0,-2 1 0 15,-2 2-160-15,-4-1-48 0,1-1 0 16,-3 0 0-16,2 1-128 0,0-5 0 0,5 2 0 16,2-5 0-16,4 0 0 0,0-3 0 0,6-1 0 0,1-2 0 15,2 2 0-15,4-1 0 0,2-1 0 0,3 0 0 16,3 3 0-16,0 0-144 0,4 2 144 0,1 1 0 16,-1-1 0-16,2-2 128 0,2 5 0 15,2-3 16-15,4 2 64 0,1-2 16 0,-1 2 0 0,-6-3 0 16,-4-5-224-1,0 1 0-15,2-1 0 0,1 1-7344 16,-20-7-1472-16</inkml:trace>
  <inkml:trace contextRef="#ctx0" brushRef="#br0" timeOffset="4996.1">31330 9719 16575 0,'-4'4'736'0,"1"0"160"0,2 1-720 0,1-1-176 0,0-1 0 0,1 3 0 16,0-2 736-16,3 5 112 0,1 4 32 0,2 5 0 15,5 4 256-15,1 0 48 0,4 1 16 0,2-1 0 16,2-4-384-16,1-2-80 0,-1-3-16 0,-3-3 0 16,-5-4-240-16,2-2-48 0,0-1-16 0,1 0 0 0,-4-3-112 0,1-4-32 15,-1 2 0-15,-2-5 0 16,-1 1-80-16,-3-4-32 0,0 0 0 0,-2-2 0 0,-1-4-160 0,0 0 160 15,-2 1-160-15,0-5 160 16,2 2-160-16,-2-1 0 0,2-1 0 0,-1 2-13344 16</inkml:trace>
  <inkml:trace contextRef="#ctx0" brushRef="#br0" timeOffset="5412.89">31793 9776 5295 0,'-3'-2'0'0,"0"-2"224"0,0 4-64 0,1 0 0 0,-1 1-160 0,1 2 0 0,-1 1 0 16,-2 1 0-16,-1 4 2064 0,-4 1 384 0,-2 4 80 0,-2 3 16 15,2-1-592-15,0 0-112 0,1 0-32 0,2 1 0 16,3-3-896-16,1-1-176 0,2-2-32 0,3 0-16 16,3-5-560-16,0 2-128 0,5-6 0 0,1-2 0 0,2 0 0 0,1-2 0 15,2-5 0-15,-1 1-176 16,0-1 176-16,0-4 0 0,-13 11-144 0,0 0 144 0,0 0 0 0,47-42 0 16,-37 32-144-16,-1 0 144 15,-3-1 0-15,-1 3 0 0,-1 2 0 0,-2 0 0 0,-1 0 0 16,-1 3 0-16,-1 2 0 0,0 1 0 0,0 1 128 0,-1 2 48 15,1 3 0-15,0 0 0 16,0 2 192-16,-1 0 32 0,2 5 16 0,-1-4 0 16,2 4-416-16,-1-1 0 0,2 1 0 0,0 0 0 0,2 0 0 0,0-4 0 15,1 0 0-15,-1-1 0 16,3-2-896-16,-1-1-96 0,0-4-32 16,0 1 0-16,0-5-928 0,-1 0-192 0</inkml:trace>
  <inkml:trace contextRef="#ctx0" brushRef="#br0" timeOffset="5653.34">31982 9433 16575 0,'-11'6'736'0,"2"-4"160"0,3 2-720 0,2-2-176 0,3 2 0 0,2-1 0 16,1 2 704-16,-2 1 96 0,0 5 32 0,0 5 0 0,1 7-192 0,1 8-48 15,2 4 0-15,-1 2 0 16,-1-1-272-16,1 5-64 0,-2-3-16 0,0 3 0 16,2-3-240-16,-2-1 0 0,1-2 0 0,1 0 0 15,0-7 0-15,0-2 0 0,2-1 0 0,-1-8 0 32,2-2-1664-32,-3-6-320 0</inkml:trace>
  <inkml:trace contextRef="#ctx0" brushRef="#br0" timeOffset="5893.42">32107 9834 911 0,'-6'5'0'0,"1"-1"0"0,1 2 0 0,2-2 0 0,2-1 1472 0,0-3 192 15,0 3 64-15,0 0 0 0,0 0 0 0,0 5 0 16,0 0 0-16,1 1 0 0,0 1-448 0,2 0-64 16,-1-1-32-16,2 0 0 0,0-1-80 0,1 1-16 15,-2-3 0-15,2 0 0 0,0 0 160 0,0 0 32 16,1-2 0-16,0 0 0 0,2 1-352 0,-2-4-64 15,1 1-16-15,1-2 0 0,-1 0-624 0,1 0-224 16,-2-3 144-16,0-2-144 0,-1 1 0 0,0-2 0 16,0-3 0-16,-1-1 0 0,1 0 0 0,-2-3-272 15,2 0 64-15,-1-3 16 16,1-2-1968-16</inkml:trace>
  <inkml:trace contextRef="#ctx0" brushRef="#br0" timeOffset="6327.26">32212 9922 4191 0,'11'0'0'0,"-6"0"176"0,1 0-48 0,-1 0 0 0,-1 0-128 0,0 0 0 0,1 0 0 0,3-2 0 0,6 1 1152 15,-14 1 208-15,0 0 48 0,0 0 0 0,70-21-304 0,-70 21-48 16,0 0-16-16,0 0 0 0,51-33-320 16,-42 25-64-16,-2 0-16 0,-1-2 0 0,-2 2 0 0,-3-2 0 15,1 1 0-15,-4 2 0 16,-1 1 48-16,-2 3 0 0,-1-1 0 0,-1 4 0 0,-1 0 256 0,-1 4 48 15,-1 0 16-15,-1 5 0 0,0-3-208 0,0 4-32 16,1 2-16-16,0 2 0 0,0 0-384 16,1 2-80-16,2-1-16 0,1 1 0 15,1 0 80-15,2-2 16 16,3 1 0-16,2-3 0 0,1-2-112 0,2-2-32 0,3 0 0 16,0-2 0-16,4-2-224 0,0-1 0 0,0-1 0 0,-12-2 0 15,0 0-768-15,0 0-32 0,0 0-16 0,81-21 0 16,-81 21-2192-16,0 0-432 0,63-26-80 0,-63 26-2176 15,0 0-448-15</inkml:trace>
  <inkml:trace contextRef="#ctx0" brushRef="#br0" timeOffset="6493.46">32602 9865 6623 0,'0'0'128'0,"0"0"48"0,0-2 0 0,0 1 16 0,-2 1-192 0,0-3 0 0,-1 0 0 0,-1-2 0 15,-1 1 2576-15,-3 0 480 0,1 0 80 0,1 2 32 16,-2 2-496-16,2-3-112 0,1 3 0 0,0 0-16 16,0 3-1280-16,1 1-256 0,2-1-48 0,-1 4-16 0,1 1-240 0,0 1-64 15,0 1 0-15,1 2 0 16,0-4-112-16,1 0-16 0,0 5-16 0,0-4 0 0,0 8-176 0,-1-1-48 15,-2 0 0-15,1-1 0 16,-2-3-272-16,0-2 0 0,-1-4 128 0,-1-2-128 16,0-4 0-16,1-4 0 0,1-2 0 0</inkml:trace>
  <inkml:trace contextRef="#ctx0" brushRef="#br0" timeOffset="7893.91">29775 13071 8287 0,'-1'1'736'0,"1"1"-592"0,0-2-144 0,1 3 0 15,0-2 320-15,2 2 16 0,0 3 16 0,4 1 0 0,2 6 96 16,1-1 0-1,3 3 16-15,-1 1 0 0,2-3-16 0,-1 2 0 0,0 1 0 0,0-2 0 16,0 1-448-16,-2 1 128 0,0-1-128 16,-1 1 0-16,-3-3 0 0,-2 2 176 0,-2-1-176 0,-2 1 160 0,-1-3 224 15,-1 2 64-15,-1-2 0 0,-1-2 0 16,0 2 128-16,-1-2 16 0,2 0 16 0,-1-1 0 16,2-3-304-16,0 0-64 0,1 0-16 0,1-2 0 15,0 2-224-15,1-3 0 0,0 0 0 0,-1 0 0 16,2-2 0-16,-1 1 0 0,0 0 0 0,0 0-160 15,-1 1 160-15,1-2 0 0,-2 1 0 0,1 1 0 16,-1 1 0-16,0-1 0 0,0 0 0 0,0-1 0 16,0 2 0-16,0-2 0 0,0 2 0 0,0 0 0 15,-1 0 0-15,1 0 0 0,-2 3 0 0,1-2 0 16,-1 3 0-16,0 1 0 0,0 1 0 0,-1 0-128 0,1 2 128 16,-2 0 0-16,1 2-144 0,-1 1 144 0,1-2-224 15,1 2 32-15,-1-1 0 0,2 1 0 16,0 1 192-16,0-4 0 0,1 4 0 0,1-2-144 0,0 3 144 0,0-1 0 15,2 0 0-15,-1 0 0 0,1 3 0 0,-1 1 0 0,1 1 0 16,-2 1 0-16,1 0 0 0,-2 1 0 16,2 3 0-16,-1 2 0 0,-1 0 208 0,0 1-16 15,1 2-16-15,-1-3 0 0,0 4 96 0,0 0 32 16,0 2 0-16,1 1 0 0,1 0-64 0,0 0-16 16,1 0 0-16,-1-1 0 0,-1 1-224 0,2-3 144 15,-3 0-144-15,1 3 128 0,-1-2 144 0,-2-1 32 16,-1 0 0-16,-3-1 0 0,-2-1 464 0,-1-1 80 15,-3-2 32-15,-1-1 0 0,-2-2 144 0,-1 0 16 16,0-1 16-16,-1 0 0 0,-2-4-416 0,2 0-96 0,1 0-16 16,-2-3 0-16,5-3-400 0,-1 2-128 0,3-3 0 0,1 2 0 15,1-4 0-15,2 1 0 0,0-1 0 0,0 0-13040 16</inkml:trace>
  <inkml:trace contextRef="#ctx0" brushRef="#br0" timeOffset="9104.94">30649 13678 911 0,'-2'-3'0'0,"0"0"0"0,0 0 0 0,1 2 0 0,0-2 448 0,1 3 0 16,0-2 0-16,-2 1 0 0,0-2 464 0,-1 1 112 0,-2-2 0 0,0 3 16 16,-2-2 80-16,0 3 16 15,-2 3 0-15,0 1 0 0,1-1-48 0,-2 6-16 16,-3 1 0-16,0 6 0 0,-3 6-304 0,-5 7-48 16,0 2-16-16,0 4 0 0,1 4-288 0,0 0-64 15,3 0-16-15,3-5 0 0,3 1-80 16,4-7 0-16,4 1-16 0,3-7 0 0,5-3-240 15,2-3 0-15,3-6 0 0,4-2 0 0,2 0-144 16,1-6 144-16,2-2 0 0,-5 0-144 16,-5 0 144-16,3-5-208 0,1 0 80 0,1-3 128 0,-14 8-208 0,0 0 80 15,47-45 128-15,-47 45-208 0,0 0 208 0,42-63-192 0,-31 42 192 16,-1 1-192-16,-3 4 192 0,-2 1 0 16,-1 4 0-16,-4 5 0 0,-1 3 0 0,-2 3 0 15,-2 4-128-15,-1 5 128 0,0 1 256 0,-2 5 112 0,1 1 16 16,-2 3 0-16,2 2 48 0,0 2 16 0,0-1 0 15,2-2 0-15,3-2-320 0,1 1-128 0,1 1 0 16,3-4 128 0,2-1-624-16,4-3-128 0</inkml:trace>
  <inkml:trace contextRef="#ctx0" brushRef="#br0" timeOffset="9496.27">31218 13940 2751 0,'-1'0'256'0,"1"1"-256"16,0 2 0-16,1-1 0 0,0-1 736 0,0 4 96 15,1 2 32-15,-1 2 0 0,0 7 96 0,0 3 32 0,2 7 0 0,-2-1 0 16,2 1 144-16,-2 0 16 16,3-2 16-16,-2 1 0 0,2-6-272 0,-1-3-48 0,2-3-16 0,-1-4 0 15,0-3-112-15,-1-5-16 0,1-2-16 0,1-4 0 16,0-2-416-16,0-6-80 0,1-3 0 0,2 0-16 15,-1-6-176-15,2 1 0 0,-1-2 0 0,3-2 0 16,1-1 0-16,-12 26 0 0,29-50 0 0,-29 50-5920 16,0 0-1056-16</inkml:trace>
  <inkml:trace contextRef="#ctx0" brushRef="#br0" timeOffset="9845.18">31650 13934 1839 0,'-8'0'160'0,"2"-3"-160"0,1 2 0 0,1-1 0 0,2-1 1136 0,1 2 192 15,-1 1 32-15,0 0 16 0,-2 0 192 0,-1 0 32 0,-2 1 16 0,-3 2 0 16,-1 3-464-16,1 0-80 16,-1 4-32-16,0 2 0 0,-3 7-720 0,0-2-160 15,2 4-32-15,2 1 0 0,3-3-128 0,1-2 0 16,2 1 0-16,1-7 128 0,5 0-128 0,-1-1 0 15,3-7 0-15,0 1 0 0,1-1 0 0,0-3 0 16,-2-3-144-16,1 2 144 0,1-3 0 0,1-1 0 16,0-2 0-16,1-2 0 0,1-1-128 0,-1-2 128 15,2 2 0-15,-1 0 0 0,0 1 0 0,-2 1 0 16,-1 3 0-16,-1 2 0 0,-2 3 0 0,1 3 0 0,-2 4 0 0,0-1 0 16,0 4 240-16,-1 3 96 0,0-1 32 0,0 2 0 15,2 3-48-15,-2-3 0 0,2 0 0 0,1 0 0 16,0 1-320-16,3-5 0 15,-1 0 0-15,3-4 0 16,-2 0-976-16,1-6-224 0</inkml:trace>
  <inkml:trace contextRef="#ctx0" brushRef="#br0" timeOffset="10088.92">31726 13637 9215 0,'-2'2'400'0,"0"2"96"0,1-4-496 0,1 4 0 15,1 1 0-15,-1-1 0 0,2-1 1072 0,-2 6 112 16,1 3 32-16,0 6 0 0,2 9 448 0,-2 5 80 16,0 3 32-16,-1-1 0 0,1 1-944 0,-1 1-192 15,-1 1-48-15,1-5 0 0,1-1-432 0,1-3-160 16,0 1 0-16,1-7 144 15,3-3-480-15,0-3-112 0</inkml:trace>
  <inkml:trace contextRef="#ctx0" brushRef="#br0" timeOffset="10322.94">31929 13962 5519 0,'-7'4'240'0,"2"0"64"0,0 1-304 0,1-2 0 0,1 0 0 0,2-2 0 15,0 4 1152-15,-1 0 160 0,-2 4 32 0,0 3 16 16,-2 4-80-16,2 3 0 0,1-1-16 0,1-2 0 15,2 3-544-15,0-3-96 0,2 0-32 0,0-4 0 0,0 1-16 0,2-3-16 16,0-1 0-16,1-5 0 16,0 0-144-16,0-4-32 0,2-1 0 0,-1-3 0 0,2-1-240 0,-1-2-144 15,1-6 160-15,0 1-160 16,0-4 0-16,-1 0 0 0,1 0 0 0,-1-3 0 0,-1 3 0 0,3-3 0 16,-2 3 0-16,-1 4 0 15,-1 2-992 1,1 1-96-16,1-1 0 0,0-2-6960 15</inkml:trace>
  <inkml:trace contextRef="#ctx0" brushRef="#br0" timeOffset="10696.83">32074 14048 1839 0,'1'3'0'0,"0"-3"160"0,2 3-160 0,-1-3 0 0,-1 0 0 0,1 0 0 15,-1 0 352-15,0 0 32 16,3-3 16-16,1 3 0 0,1 0 304 0,1-3 64 0,2-1 16 0,0 1 0 16,-1 0 416-16,1-4 80 0,0 1 0 0,-2 1 16 15,0 0-144-15,0-1-48 0,-1 0 0 0,-3 0 0 16,1 0-400-16,-3 2-96 0,1-2-16 15,-4 3 0-15,0 1-64 0,-2 1-16 0,-1 1 0 0,-1 0 0 16,0 0-192-16,-1 1-32 0,-1 1-16 0,1 1 0 0,-1 0-96 0,1 1-32 16,-2 2 0-16,1 1 0 15,-1-1 144-15,0 2 32 0,2 2 0 0,1 0 0 16,1 3-320-16,0-1 128 0,2-2-128 0,1 2 0 16,2-2 0-16,1 0 0 0,1-1 0 0,3 1 0 0,2-4 0 15,1 0-272-15,3-2 48 16,2-2 16-16,0-2-1824 15,3 0-352-15</inkml:trace>
  <inkml:trace contextRef="#ctx0" brushRef="#br0" timeOffset="10904.62">32284 14080 2751 0,'69'-42'256'0,"-58"35"-256"0,-10 7 0 0,-1 0 0 0,2-2 560 0,-2 2 64 15,1-4 16-15,-1 2 0 0,-1-2 320 0,-1 2 64 16,-1 0 0-16,-2 2 16 0,0 0 480 0,1 2 80 16,-1 0 32-16,3-2 0 0,-1 0-480 0,3 1-112 15,0 2-16-15,2-3 0 0,-1 4-688 0,0 0-144 16,1 0-16-16,1 2-16 0,1 2 304 0,-2 0 64 15,1 1 16-15,-1 2 0 0,-1 4 352 0,1-3 80 16,-4 5 16-16,0-4 0 0,-3 4 16 0,-1-3 0 16,-3 5 0-16,-1-3 0 15,-1-4-416-15,-1 0-80 0,-1-4 0 16,1-3-16-16,2-5-496 0,3-6-288 16</inkml:trace>
  <inkml:trace contextRef="#ctx0" brushRef="#br0" timeOffset="11693.25">29604 15378 6447 0,'0'0'576'0,"2"0"-576"0,-1 0 0 0,0 0 0 15,1 0 528-15,1 0 0 0,1 0 0 0,2-2 0 16,5 2 368-16,1 0 64 0,4 0 0 0,2 0 16 16,-1 2-240-16,2 2-48 0,2 0-16 0,-4 1 0 15,-1-1-32-15,-1 5-16 0,-3-3 0 0,-3 4 0 16,-2 3-80-16,-4-1-16 0,-3 4 0 0,-4-1 0 16,-2 5-48-16,-3-2-16 0,-2 4 0 0,-3 1 0 0,1-1-272 0,-1 0-48 15,1 0-16-15,-1-2 0 16,0 1-128-16,2-1 0 0,1 1 0 0,1-5 0 15,1 3 0-15,3-3 0 0,2-3 0 0,2 2 0 0,2-5 0 0,1 2 0 16,2-4 0-16,0 3 0 16,1-4-176-16,0 2 176 0,2 1-128 0,-1 0 128 0,-1 2 0 0,1 1 0 15,-2-1 0 1,1 4 0-16,0 0 0 0,-2-1 0 0,1 5 0 0,-2 2 128 0,-1 0-128 16,0 3 144-16,-1 1-144 0,-2 1 160 0,2-1 240 15,0 3 48-15,1-3 16 0,-1 2 0 0,2-1-224 0,1 2-48 16,2-1-16-16,0 1 0 0,2-3-176 0,1 2 0 15,1 0 0-15,-1-2 0 0,1 2 0 0,-2 0 0 16,0-2 0-16,-2-1 0 0,-1 1 128 0,-3-2-128 16,-1 2 0-16,-4-3 128 0,0-1 416 0,-2 0 80 15,-2 3 16-15,-1-3 0 0,-1-2 144 0,0 1 48 16,-3-1 0-16,0-2 0 0,0 3-432 0,-2-5-80 16,-1-2 0-16,0-2-16 0,4 1-304 0,-3-3 0 15,-2 0 0-15,0-2 0 16,-1-2-448-16,1-2-208 0,1-1-48 0,3-6-11776 0</inkml:trace>
  <inkml:trace contextRef="#ctx0" brushRef="#br0" timeOffset="12341.48">30366 16089 8287 0,'-7'14'736'0,"2"-6"-592"0,1-1-144 0,1 0 0 0,2-4 512 0,1 3 80 0,1 0 16 0,1 4 0 16,-1 8 0-16,3 8 0 16,-1 5 0-16,4 4 0 0,-1 1-288 0,0-4-48 0,0 1-16 0,0-1 0 15,-1-3-256-15,-1-3 0 16,-2-1-128-16,0-6 128 0,-2 0-320 0,0-4 16 16,-2-5 16-16,0-4 0 15,-1-3-512-15,1-5-96 0,-2-3-32 0,2-4 0 16,-2-3 128-16,0-2 32 0,1-7 0 0,-2-1 0 15,1-4-64-15,0-5 0 0,1-5 0 0,0-1 0 0,2 3 400 0,0-3 80 0,2 3 16 16,3 0 0-16,1 9 608 0,1 3 128 0,0 3 32 0,0 9 0 16,-1 1 224-16,-1 6 48 0,-1 5 16 0,0-1 0 15,-2 4 496-15,2 2 112 0,-2-2 16 0,0 3 0 16,2-2 80-16,-1 1 32 0,3-1 0 0,0 0 0 16,1 0-560-16,2-2-96 0,-1 2-32 0,2-3 0 15,-1 0-384-15,1 1-96 0,1 2-16 0,0-2 0 16,0 2-48-16,-1-1-16 0,0 2 0 0,-1 0 0 0,-1 2 112 15,0 1 0-15,2 5 16 0,-3 1 0 0,0-1 48 0,1 2 0 16,-4 2 0-16,1 0 0 0,-2-1-128 16,1 2-32-16,-1-2 0 0,0 1 0 15,-1-3-96-15,0-4 0 0,0 1-128 0,1-3 192 16,-1-3-192-16,-1-1 0 0,0-1 0 0,0-5 0 0,0 1 0 16,-1-2 0-16,-2-1 0 0,1-2 0 0,-2 2 0 15,-1-2 0-15,0-2 128 0,-2 3-128 0,-3-3 128 0,-3 2 0 16,-1 1-128-16,-4-4 192 0,1 5-192 0,-2-2 0 15,0 2 0-15,-2-2-11088 16</inkml:trace>
  <inkml:trace contextRef="#ctx0" brushRef="#br0" timeOffset="12793.7">31269 16280 3679 0,'0'3'160'0,"0"0"32"0,1-3-192 0,0 1 0 0,2 0 0 0,-2 1 0 0,1 0 432 0,3 2 32 16,1-1 16-16,3 6 0 0,1 1 800 0,1 5 144 16,0-2 48-16,-1 6 0 0,0-1-160 0,-1 2-32 15,1 1 0-15,-3 2 0 0,0-4-48 0,0 4-16 16,-2-5 0-16,-2 1 0 0,0-3-160 0,-1-3-32 15,-1-1-16-15,-1-5 0 0,0-1-272 0,0-6-48 0,2 0-16 0,-2-6 0 16,2 0-320-16,1-4-64 16,0-5-16-16,2-1 0 0,3-4-272 0,-8 20 0 15,0 0-176-15,26-75 176 0,-26 75-128 16,23-61 128-16,-23 61 0 0,0 0 0 16,34-69-1504-16,-34 69-192 0</inkml:trace>
  <inkml:trace contextRef="#ctx0" brushRef="#br0" timeOffset="13171.78">31736 16254 4367 0,'-1'3'0'0,"-2"0"176"0,2 1-48 0,0-4 16 0,1 1-144 16,-1 1 0-16,-1-2 0 0,0 3 0 0,-1 0 1168 0,0 4 208 0,-2-1 32 0,-1 0 16 15,-1 0-208-15,1 2-64 0,-1 0 0 0,-1 0 0 0,2 0-400 0,-1 2-96 16,-1 0-16-16,2 1 0 16,0-1-112-16,0 0-16 0,0 2-16 0,0-2 0 0,1-1-48 0,0-2 0 15,0 2 0-15,2-3 0 16,1-2-192-16,0-2-32 0,2-2-16 0,2 0 0 0,1-2-208 0,2-4 0 16,2-2 0-16,0 0 0 15,0-2 0-15,3 0 0 0,0-1 0 0,1 1-160 0,2 0 160 0,-3 4 0 16,1 0 0-16,-3 3 0 0,1 3 0 0,-3 3 0 15,0 3 0-15,-1 0-128 0,-1 4 128 16,-1 0 0-16,-2 2 160 0,0 3-160 0,-1-1 336 16,0 0-16-16,0 2-16 0,0-3 0 15,1-1-160-15,0-2-16 0,2 0-128 0,-1-4 192 16,2-2-192-16,2-2 0 16,0-4 0-16,1-2 0 0,0-2-1024 0,0-3-112 15,1-1-16-15,-1-2-7184 0</inkml:trace>
  <inkml:trace contextRef="#ctx0" brushRef="#br0" timeOffset="13396.31">31997 15970 911 0,'0'-1'0'0,"0"-1"0"0,-1 2 0 0,0 0 0 16,-1 0 1744-16,2 2 272 0,-1-2 48 0,-1 4 16 0,-1-2 368 0,-1 6 80 15,1 0 16-15,0 2 0 16,1 3-1008-16,-1 3-192 0,3 0-32 0,0 2-16 0,0 2-896 0,-1 2-176 15,1 6-32-15,-1-2-16 16,0 2-176-16,-2-2 0 0,1 3 0 0,-2-2 0 16,-1-1-176-16,0-2-64 0,-1-1-16 0,1-1 0 15,0-4-1088-15,1-1-240 0,-1-1-32 0,3-4-6512 16</inkml:trace>
  <inkml:trace contextRef="#ctx0" brushRef="#br0" timeOffset="13616.05">32050 16315 4607 0,'-6'12'192'0,"1"-6"64"0,1 1-256 0,2-1 0 16,-1 1 0-16,1-5 0 0,1 4 880 0,-3 2 128 0,0 6 16 0,-2 4 16 15,0 3 160-15,0 1 16 16,1 0 16-16,2-3 0 0,3-3-416 0,0 0-96 0,3-6-16 16,2-1 0-16,0-2-304 0,1-2-64 15,0-4-16-15,0 2 0 0,2-6-320 0,0 2 0 0,3-5 0 16,1 0 128-16,-1-3-128 0,1-1 0 15,0 0 0-15,-12 10 0 0,0 0 0 0,0 0 0 16,46-60 0-16,-46 60-128 0,0 0-32 0,0 0 0 16,34-70 0-16,-28 54-6944 0</inkml:trace>
  <inkml:trace contextRef="#ctx0" brushRef="#br0" timeOffset="14163.26">32171 16466 1839 0,'4'-2'160'16,"0"1"-160"-16,-1-2 0 0,0 3 0 0,-2-4 448 0,2 2 64 16,2-2 16-16,3-4 0 0,5-2 448 0,-13 10 96 0,0 0 16 0,0 0 0 15,58-67-224-15,-58 67-32 16,0 0-16-16,0 0 0 0,43-63 272 0,-37 48 48 15,0 4 16-15,-1 0 0 0,-2 3 80 0,-3 5 32 16,-1 0 0-16,-3 3 0 0,-1 6-176 0,-4 1-16 16,1 5-16-16,-4 4 0 0,0 0-288 0,1 3-64 15,0-3-16-15,-2 0 0 0,2 2-416 0,-1 5-80 16,2-5 0-16,0 2-16 0,4-4-176 16,1-1 0-16,3-2 0 0,0 0 0 0,4-5-208 0,1 0-32 15,4-4 0-15,1-2 0 16,3-4-928-16,3-3-192 0,-1-2-48 0,2-1 0 15,-15 8-64-15,0 0 0 0,0 0-16 0,67-48 0 0,-67 48-400 16,0 0-80-16,0 0-16 0,57-54 0 0,-45 44 1584 0,-2-1 400 0,-1 4 0 16,-2-2 0-16,0 6-128 0,-4-1 128 0,0-1 0 0,-1 4 0 15,-2-3-160-15,-1 4 160 0,0 0-128 0,-2 0 128 16,1 0 1168-16,-1 0 288 0,1 0 48 0,-1 0 48 16,1 0 0-16,-1 0 0 0,2 0 0 15,1 0 48-15,0 1-320 0,0 2-64 0,1-2-16 0,1 4 16 16,-1-1-384-16,0 2-64 0,2 0-32 0,-2 1 32 0,0 4 192 0,0-1 16 15,-1 3 16-15,0-1 32 16,0-1-288-16,-1 2-64 0,-1-1-16 0,-1 0 48 16,-2-3-432-16,-1-2-80 0,-1 2 0 15,-2-5 0-15,-1-2-384 0,-1 0-96 0,0-2-16 16,-2-4 48 0,0 0-2048-16,-1-5-416 0</inkml:trace>
  <inkml:trace contextRef="#ctx0" brushRef="#br0" timeOffset="14821.38">30396 16055 2751 0,'0'-3'256'15,"0"1"-256"-15,0 0 0 0,0 2 0 0,0 0 720 0,1-2 112 16,-1 2 0-16,1-4 16 0,0-1 80 0,1 2 16 15,-1 1 0-15,1 0 0 0,0 2 96 0,0 0 32 0,-1 4 0 0,2 2 0 16,-2 2 128-16,0 5 16 16,-1 3 16-16,0 4 0 0,0 1-352 0,-1 1-80 15,0 6-16-15,-2 1 0 0,1 3-528 0,-1 0-96 0,0 3-32 0,-1-4 0 16,0-3-128-16,2-2 0 0,-1-4 0 0,2-1 0 31,0-5-720-31,1-3-80 0,1-3-16 0,0-7 0 16,2 1-656-16,-1-5-144 0,2-4-32 0,-2-3-4592 0</inkml:trace>
  <inkml:trace contextRef="#ctx0" brushRef="#br0" timeOffset="15292.76">30362 16052 1839 0,'-1'-9'0'0,"0"6"160"0,1-1-160 0,-1 0 0 16,1 4 0-16,-2-2 0 0,1-1 704 0,-1 0 96 16,-1-1 32-16,-1-2 0 0,-1 0 352 0,2-3 80 0,0 3 16 0,1-2 0 15,2 2-320-15,0 0-64 16,2 0-16-16,1-3 0 0,3 3-512 0,0-1-112 16,2 0 0-16,1 1-16 0,1-1 48 0,1 1 16 15,1-1 0-15,0 1 0 0,0 1 400 0,1 4 96 16,0-1 16-16,1 2 0 0,0 2-48 0,-3 2 0 15,-1-2 0-15,-1 2 0 0,1-2-192 0,0 5-32 16,0 2-16-16,0-1 0 0,0 3-336 0,-1-1-64 16,-3 0 0-16,0 2-128 0,-1 0 160 0,-3-2-160 15,0 3 128-15,-1-3-128 0,-2-2 144 0,-1 0-144 16,0 0 160-16,-2-1-160 0,0 0 128 0,-1 2-128 0,-1-6 0 16,0 4 0-16,0-4 0 0,-1 2 128 0,2-1-128 0,-2-3 0 15,2 2 0-15,1-1 176 0,0-2-176 16,1 1 160-16,1-1-160 0,2 3 160 0,0-3-160 0,1 0 160 15,3 0-160-15,0 2 0 0,-1-2 0 0,2 1 0 0,1 2 0 0,-1-1-144 16,0 2 144-16,0 2 0 16,-1 1 0-16,-2-1 0 0,1 0 0 0,-3 1 0 15,0 2 0-15,-1 1 0 0,-2-4 0 0,-1 1 0 16,2-2 0-16,-2 2 0 0,1-4-128 0,-2 1 128 16,0-2-1312-1,0-2-208-15</inkml:trace>
  <inkml:trace contextRef="#ctx0" brushRef="#br0" timeOffset="16096.81">30381 16147 1839 0,'1'0'160'16,"0"0"-160"-16,1 0 0 0,-1 0 0 0,0 0 448 0,0-1 64 16,3 1 16-16,1 0 0 0,2 0 368 0,2 1 64 0,-2 2 0 15,2-2 16-15,0 1 240 0,-1 1 32 16,1 1 16-16,-2-2 0 0,2 2-48 0,0 0 0 16,1-2 0-16,0 1 0 0,-3-2-384 0,0-1-96 15,2 0-16-15,2-1 0 0,2-2-336 0,0-1-64 16,2-1 0-16,1-2-16 0,0-2-176 0,0-1-128 0,0 1 192 0,-2-4-192 15,-14 13 144-15,0 0-144 16,0 0 0-16,47-54 144 0,-38 39-16 0,-3 1-128 16,-3 2 192-16,0 0-64 0,-2 2 192 0,-2 1 48 15,-2 0 0-15,0 2 0 0,-2 1 128 0,-1 2 16 16,-1-2 16-16,2 2 0 0,0 2-144 0,-1-2-48 16,-1 2 0-16,-2-1 0 0,-1 2-144 0,0-2-16 0,-2 0-16 15,1 0 0-15,1-1-160 0,-1 1 192 16,0 0-192-16,1 0 192 0,1-2-192 0,1 1 0 0,0 0 0 0,1 2 0 15,-1-2 0-15,1 2 0 0,-2 0 0 0,1 1 0 0,-1 1 0 16,0 1 0-16,2 3 0 0,-1-3 0 16,4 4 0-16,-3-1 0 0,4 0 0 0,-1 1 0 0,0-2 0 0,2 3 0 15,0-2 0-15,1 0 0 16,1-2 0-16,0 1 0 0,0 1 0 0,1-4 0 16,1 0 0-16,-1 0 0 0,0 0 0 0,0 0 0 15,-1 0 0-15,0 0-144 0,0 0 144 0,0 0-160 16,-1 0-368-1,0 0-80-15,0 0-16 0,-2 2 0 0,1-2-704 0,-1 1-144 0,2 3-16 0,-1-2-7472 16</inkml:trace>
  <inkml:trace contextRef="#ctx0" brushRef="#br0" timeOffset="16249.87">30457 15945 4607 0,'-3'-4'0'0,"0"1"192"0,1 0-48 0,-1 3-16 0,2 0-128 0,0 0 0 15,1 0 0-15,-3 3 0 0,1 4 800 0,-2 2 128 16,1 7 32-16,-1 7 0 0,1 5-368 0,1 7-64 16,1 6-16-16,-1 6 0 0,2 3-320 0,-7 3-192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1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9671 0 0,'-1'1'144'0'0,"1"0"-1"0"0,-1 0 1 0 0,0 0 0 0 0,0 0-1 0 0,0 0 1 0 0,1 0-1 0 0,-1 1 1 0 0,0-1-1 0 0,1 0 1 0 0,-1 0-1 0 0,1 1 1 0 0,0-1 0 0 0,-1 0-1 0 0,1 1 1 0 0,0-1-1 0 0,0 0 1 0 0,0 1-1 0 0,0 1 1 0 0,0 0 32 0 0,-2 15 1277 0 0,2 1-1 0 0,3 27 0 0 0,-2-38-1095 0 0,0 0-1 0 0,1 0 1 0 0,0 0-1 0 0,0 0 1 0 0,1 0-1 0 0,0-1 1 0 0,0 1-1 0 0,6 8 1 0 0,-7-14-314 0 0,-1 1 0 0 0,1-1 0 0 0,0 0 0 0 0,0 0 0 0 0,0 0 0 0 0,0 0 0 0 0,0 0 0 0 0,0 0 0 0 0,1-1 0 0 0,-1 1 0 0 0,1-1 1 0 0,-1 1-1 0 0,1-1 0 0 0,-1 0 0 0 0,1 0 0 0 0,0 0 0 0 0,-1-1 0 0 0,5 2 0 0 0,-6-2-43 0 0,0 0 0 0 0,0 0 0 0 0,1 0 0 0 0,-1 0 0 0 0,0 0 0 0 0,0-1 0 0 0,1 1 0 0 0,-1 0 0 0 0,0-1 0 0 0,0 1 0 0 0,0-1 0 0 0,1 1 0 0 0,-1-1 0 0 0,1 0 0 0 0,42-23-18 0 0,-34 17-78 0 0,-3-3-318 0 0,19-30 194 0 0,-19 30-32 0 0,-5-1-406 0 0,8-31 644 0 0,-10 35 16 0 0,-2 8-5 0 0,-4 9 29 0 0,5-9-12 0 0,-6 20 372 0 0,1 0-1 0 0,1 1 1 0 0,-5 39 0 0 0,5-20-112 0 0,-22 135 628 0 0,-7 39-596 0 0,31-197-290 0 0,-15 105 120 0 0,18-123-164 0 0,0 1 1 0 0,0 0-1 0 0,0-1 0 0 0,0 1 0 0 0,0 0 1 0 0,0-1-1 0 0,0 1 0 0 0,0 0 0 0 0,0 0 0 0 0,0-1 1 0 0,0 1-1 0 0,1 0 0 0 0,-1-1 0 0 0,0 1 1 0 0,0-1-1 0 0,1 1 0 0 0,-1 0 0 0 0,0-1 1 0 0,1 2-1 0 0,0-2 0 0 0,-1 0 1 0 0,0 0-1 0 0,1 0 0 0 0,-1 0 1 0 0,0-1-1 0 0,0 1 0 0 0,1 0 1 0 0,-1 0-1 0 0,0 0 0 0 0,1 0 1 0 0,-1 0-1 0 0,0 0 1 0 0,0 0-1 0 0,1-1 0 0 0,-1 1 1 0 0,0 0-1 0 0,0 0 0 0 0,1 0 1 0 0,-1-1-1 0 0,0 1 0 0 0,0 0 1 0 0,0 0-1 0 0,1-1 1 0 0,-1 1-1 0 0,0 0 0 0 0,0 0 1 0 0,0-1-1 0 0,0 1 0 0 0,0 0 1 0 0,0-1-1 0 0,0 1 0 0 0,1 0 1 0 0,-1-1-1 0 0,0 1 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10.0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31 0 10591 0 0,'2'2'229'0'0,"1"0"-1"0"0,-1 0 0 0 0,0 0 1 0 0,1 0-1 0 0,-1 0 1 0 0,0 0-1 0 0,0 1 0 0 0,0-1 1 0 0,2 5-1 0 0,15 28 1464 0 0,-14-25-1441 0 0,12 25 929 0 0,-2 1 0 0 0,-2 1 0 0 0,16 66 1 0 0,-17-46-243 0 0,6 111 0 0 0,-16-127-873 0 0,-3 1-1 0 0,-1-1 1 0 0,-2 0-1 0 0,-2 0 1 0 0,-1 0-1 0 0,-2-1 1 0 0,-3 0-1 0 0,0-1 1 0 0,-21 42-1 0 0,25-64-216 0 0,-1-1-1 0 0,-14 19 0 0 0,-10 5-5450 0 0,7-12-1269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12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69 146 2303 0 0,'-11'5'180'0'0,"10"-5"-120"0"0,0 0 1 0 0,-1 1-1 0 0,1-1 1 0 0,0 1 0 0 0,-1-1-1 0 0,1 1 1 0 0,0 0-1 0 0,0 0 1 0 0,0-1-1 0 0,0 1 1 0 0,0 0 0 0 0,0 0-1 0 0,0 0 1 0 0,-1 1-1 0 0,-6 2 712 0 0,5-4-400 0 0,5-4-224 0 0,2 1 337 0 0,0 0-1 0 0,0 0 0 0 0,1 1 1 0 0,7-4-1 0 0,-6 3 252 0 0,-2 1-46 0 0,10-3 3049 0 0,-19-3-2044 0 0,3 8-723 0 0,2 7-455 0 0,2-4-397 0 0,-1 1 0 0 0,0-1 1 0 0,1 0-1 0 0,0 0 0 0 0,0 1 0 0 0,0-1 1 0 0,0 0-1 0 0,0 0 0 0 0,1-1 0 0 0,-1 1 1 0 0,1-1-1 0 0,0 1 0 0 0,0-1 0 0 0,0 0 1 0 0,0 0-1 0 0,0 0 0 0 0,0 0 0 0 0,1 0 1 0 0,-1-1-1 0 0,4 2 0 0 0,4 1 30 0 0,1-1-1 0 0,-1 0 1 0 0,1-1 0 0 0,19 2-1 0 0,-28-3-18 0 0,8-2-64 0 0,31 0-45 0 0,-19-2 26 0 0,38-14-36 0 0,3-7-22 0 0,-40 11-33 0 0,19-14 18 0 0,-33 20-47 0 0,0-3 4 0 0,27-27 38 0 0,-28 28-51 0 0,-5 0-75 0 0,9-28 145 0 0,-11 27 11 0 0,-7 10 0 0 0,-5 8 0 0 0,10-8 0 0 0,-5 6 58 0 0,1 0 1 0 0,0 0-1 0 0,0 1 0 0 0,1 0 0 0 0,0-1 1 0 0,0 1-1 0 0,0 0 0 0 0,-2 13 0 0 0,0 6 314 0 0,-2 29 0 0 0,6-48-334 0 0,-3 74 911 0 0,7 119 1 0 0,1 4-481 0 0,-5-167-437 0 0,-2-1 0 0 0,-2 1 1 0 0,-15 55-1 0 0,15-75-25 0 0,0 0 1 0 0,-1 0-1 0 0,-2 0 1 0 0,1-1-1 0 0,-2 0 0 0 0,0-1 1 0 0,-21 27-1 0 0,24-35-8 0 0,0-1 0 0 0,0 0 0 0 0,0 0 0 0 0,-1 0-1 0 0,0-1 1 0 0,0 0 0 0 0,0-1 0 0 0,-1 1 0 0 0,0-1 0 0 0,1-1-1 0 0,-1 0 1 0 0,-1 0 0 0 0,1 0 0 0 0,0-1 0 0 0,-1 0 0 0 0,1-1-1 0 0,-1 0 1 0 0,-11 0 0 0 0,7-1-35 0 0,0-1 0 0 0,0 0 1 0 0,1-1-1 0 0,-1 0 0 0 0,0-1 0 0 0,1-1 0 0 0,0 0 0 0 0,0 0 0 0 0,0-1 1 0 0,0-1-1 0 0,-13-8 0 0 0,19 10-37 0 0,0-1 0 0 0,0 0 0 0 0,0 0 0 0 0,0 0 0 0 0,1-1 1 0 0,0 0-1 0 0,0 0 0 0 0,0 0 0 0 0,1 0 0 0 0,0-1 0 0 0,0 0 0 0 0,0 0 0 0 0,1 0 0 0 0,0 0 1 0 0,1 0-1 0 0,0-1 0 0 0,0 1 0 0 0,0-1 0 0 0,0-13 0 0 0,2 16-4 0 0,0 1 0 0 0,1-1 0 0 0,-1 1 0 0 0,1-1 0 0 0,0 1 0 0 0,0-1 0 0 0,1 1 0 0 0,0-1 0 0 0,-1 1 0 0 0,4-5 1 0 0,-4 7-51 0 0,8-8-60 0 0,-2 3 173 0 0,0 0-1 0 0,1 0 0 0 0,0 1 1 0 0,13-9-1 0 0,-10 9 12 0 0,1 1 1 0 0,-1 0 0 0 0,1 1-1 0 0,1 0 1 0 0,13-2-1 0 0,1 1 3 0 0,37-2 0 0 0,9 7 0 0 0,12 5 100 0 0,-70-4-54 0 0,42 2 226 0 0,3-4 221 0 0,3-1-90 0 0,-51-2-303 0 0,37-11-18 0 0,-36 11 76 0 0,-5-6-86 0 0,25-29 13 0 0,-32 38-81 0 0,0 0 1 0 0,0 0-1 0 0,0 0 1 0 0,0 0-1 0 0,0-1 1 0 0,-1 1-1 0 0,1 0 1 0 0,0-1-1 0 0,-1 1 1 0 0,1 0-1 0 0,-1-1 1 0 0,2-2 0 0 0,1-8 133 0 0,-1 0 0 0 0,0-1 0 0 0,1-18 0 0 0,-3 24-430 0 0,0-1 0 0 0,-1 1 0 0 0,0-1-1 0 0,-2-10 1 0 0,1 13-681 0 0,1 1 0 0 0,-1-1 0 0 0,0 0 0 0 0,-4-6 0 0 0,-3-3-5611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12.5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362 8 8287 0 0,'-2'-1'93'0'0,"0"0"-1"0"0,-1 0 0 0 0,1 0 0 0 0,0 0 1 0 0,-1 0-1 0 0,1 1 0 0 0,-1-1 0 0 0,1 1 1 0 0,-1-1-1 0 0,1 1 0 0 0,-1 0 1 0 0,1 0-1 0 0,-1 0 0 0 0,0 1 0 0 0,1-1 1 0 0,-1 0-1 0 0,1 1 0 0 0,-1 0 0 0 0,1-1 1 0 0,0 1-1 0 0,-1 0 0 0 0,1 0 0 0 0,0 1 1 0 0,-3 1-1 0 0,-14 8 521 0 0,1 1-1 0 0,1 1 1 0 0,0 0 0 0 0,1 2-1 0 0,1 0 1 0 0,0 0 0 0 0,1 1-1 0 0,-22 33 1 0 0,16-17 3 0 0,1 0 0 0 0,2 1 0 0 0,2 0-1 0 0,-16 47 1 0 0,23-53-377 0 0,2-1-1 0 0,0 1 1 0 0,1 1-1 0 0,2-1 1 0 0,1 1-1 0 0,2 37 1 0 0,1-45-181 0 0,1 0 1 0 0,1 0 0 0 0,1 0 0 0 0,1 0 0 0 0,0-1-1 0 0,1 0 1 0 0,2 0 0 0 0,-1-1 0 0 0,16 25 0 0 0,-17-33-193 0 0,2 1 1 0 0,-1-1 0 0 0,2-1 0 0 0,-1 0 0 0 0,1 0-1 0 0,0-1 1 0 0,1 0 0 0 0,0 0 0 0 0,18 9 0 0 0,3-1-1045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13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590 182 2303 0 0,'-5'-13'1019'0'0,"0"1"0"0"0,-2-1-1 0 0,1 1 1 0 0,-1 0-1 0 0,-1 0 1 0 0,0 1 0 0 0,-1 0-1 0 0,0 1 1 0 0,-20-18-1 0 0,23 22-695 0 0,-1 1 0 0 0,0 1 0 0 0,0-1 0 0 0,-1 1 0 0 0,1 0 0 0 0,-1 1 0 0 0,0-1 0 0 0,0 2 0 0 0,0-1 0 0 0,0 1 0 0 0,-1 0 0 0 0,1 1 0 0 0,0 0 0 0 0,-1 0 0 0 0,1 1 0 0 0,-1 0 0 0 0,-10 2 0 0 0,4 0-78 0 0,1 2 0 0 0,0 0 0 0 0,-1 1-1 0 0,1 0 1 0 0,1 1 0 0 0,-1 0 0 0 0,1 1-1 0 0,0 1 1 0 0,1 0 0 0 0,0 1 0 0 0,0 0-1 0 0,1 1 1 0 0,-15 16 0 0 0,9-7-117 0 0,0 1 1 0 0,2 1-1 0 0,0 0 0 0 0,1 1 1 0 0,2 1-1 0 0,-20 46 0 0 0,26-53-102 0 0,1-1-1 0 0,1 1 0 0 0,1 0 1 0 0,0 0-1 0 0,1 1 0 0 0,1-1 1 0 0,1 0-1 0 0,0 1 0 0 0,4 30 1 0 0,-2-33-11 0 0,1-1 0 0 0,1 0 0 0 0,0 0 1 0 0,0 0-1 0 0,2 0 0 0 0,-1-1 0 0 0,1 0 0 0 0,1 0 0 0 0,0 0 1 0 0,1-1-1 0 0,0 0 0 0 0,13 12 0 0 0,-11-12-23 0 0,0-2 0 0 0,1 1 0 0 0,0-2 0 0 0,1 1 0 0 0,0-1 0 0 0,0-1 0 0 0,0 0 0 0 0,1-1 0 0 0,0-1 0 0 0,0 1 0 0 0,1-2 0 0 0,0 0 0 0 0,-1-1 0 0 0,1 0 0 0 0,26 1 0 0 0,-29-2-34 0 0,-7-2 16 0 0,0 0 0 0 0,0 0 1 0 0,0 0-1 0 0,0 0 0 0 0,0 0 1 0 0,0-1-1 0 0,7-1 0 0 0,38-7-102 0 0,-26 3-35 0 0,21-11-18 0 0,-33 12-3 0 0,0-8 31 0 0,34-38 108 0 0,-43 49 37 0 0,0 0 0 0 0,0 0 0 0 0,0 0 1 0 0,-1-1-1 0 0,1 1 0 0 0,-1-1 1 0 0,1 1-1 0 0,1-6 0 0 0,22-58-49 0 0,-21 53 52 0 0,-1 0-1 0 0,-1 0 1 0 0,2-15 0 0 0,-3-40-38 0 0,-11-34 32 0 0,4 64-85 0 0,-20-68-1 0 0,20 90-412 0 0,0 0-1 0 0,-1 0 1 0 0,0 0 0 0 0,-1 1-1 0 0,-1 1 1 0 0,-16-22 0 0 0,13 23-1053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13.4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44 3679 0 0,'0'0'30'0'0,"0"0"0"0"0,0 0 0 0 0,0 1 0 0 0,0-1 0 0 0,0 0-1 0 0,0 0 1 0 0,0 0 0 0 0,0 0 0 0 0,0 0 0 0 0,0 1-1 0 0,0-1 1 0 0,0 0 0 0 0,0 0 0 0 0,0 0 0 0 0,0 0 0 0 0,0 0-1 0 0,0 0 1 0 0,0 1 0 0 0,0-1 0 0 0,0 0 0 0 0,0 0-1 0 0,0 0 1 0 0,0 0 0 0 0,0 0 0 0 0,0 1 0 0 0,0-1 0 0 0,0 0-1 0 0,0 0 1 0 0,1 0 0 0 0,-1 0 0 0 0,0 0 0 0 0,0 0 0 0 0,0 0-1 0 0,0 0 1 0 0,0 0 0 0 0,0 1 0 0 0,1-1 0 0 0,-1 0-1 0 0,0 0 1 0 0,0 0 0 0 0,0 0 0 0 0,10 2 1373 0 0,16-3 807 0 0,-22 1-1981 0 0,31-3 2124 0 0,-32 3-1259 0 0,9-2-382 0 0,59-12 345 0 0,-60 11-898 0 0,35-7 254 0 0,5 2-1374 0 0,11-1-3913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13.8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58 0 455 0 0,'10'5'1372'0'0,"0"0"-1"0"0,0 0 1 0 0,-1 1-1 0 0,0 0 1 0 0,0 1-1 0 0,0 0 0 0 0,8 9 1 0 0,11 18-369 0 0,-16-17-466 0 0,-1 0 0 0 0,0 1 0 0 0,-2 1 1 0 0,0-1-1 0 0,-1 2 0 0 0,-1-1 0 0 0,8 34 0 0 0,-10-27-137 0 0,-2 0-1 0 0,0 1 1 0 0,-1-1-1 0 0,-2 0 1 0 0,-5 43-1 0 0,1-36-229 0 0,-2 0 0 0 0,-2-1-1 0 0,-1 0 1 0 0,-1-1 0 0 0,-2 0 0 0 0,-1-1-1 0 0,-1 0 1 0 0,-2-1 0 0 0,-1 0-1 0 0,-25 31 1 0 0,24-37-910 0 0,-34 30-1 0 0,14-19-6250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4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21 1839 0 0,'3'-20'6776'0'0,"-9"26"-1397"0"0,-8 14-2758 0 0,-5 17-1587 0 0,1 2 1 0 0,2 0-1 0 0,-17 63 0 0 0,18-44-650 0 0,-11 116-1 0 0,21-114-288 0 0,3 0 0 0 0,3 0-1 0 0,3 0 1 0 0,2 0 0 0 0,20 88-1 0 0,-21-129-92 0 0,1 0 0 0 0,8 20-1 0 0,-11-32-8 0 0,1 0 0 0 0,-1-1 0 0 0,1 1-1 0 0,0-1 1 0 0,0 0 0 0 0,1 0 0 0 0,0-1-1 0 0,9 9 1 0 0,-14-13-16 0 0,1-1-1 0 0,-1 0 1 0 0,1 0-1 0 0,-1 0 1 0 0,1 1-1 0 0,-1-1 0 0 0,1 0 1 0 0,-1 0-1 0 0,1 0 1 0 0,-1 0-1 0 0,1 0 1 0 0,-1 0-1 0 0,1 0 1 0 0,-1 0-1 0 0,1 0 1 0 0,0 0-1 0 0,-1 0 1 0 0,1-1-1 0 0,-1 1 1 0 0,1 0-1 0 0,-1 0 1 0 0,1 0-1 0 0,-1-1 0 0 0,0 1 1 0 0,1 0-1 0 0,-1-1 1 0 0,1 1-1 0 0,-1 0 1 0 0,1-1-1 0 0,-1 1 1 0 0,1-1-1 0 0,0 0-197 0 0,2-2-721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4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0,'0'0'319'0'0,"15"6"3474"0"0,-2 5-2172 0 0,1 1 0 0 0,-1 0 0 0 0,13 18 0 0 0,33 47 1665 0 0,-24-29-2314 0 0,-8-14-419 0 0,101 144-50 0 0,-122-169-1415 0 0,0 0 0 0 0,-1 1 0 0 0,5 15 0 0 0,-8-16-5134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4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 5983 0 0,'-5'-1'1123'0'0,"5"1"-1046"0"0,-1 0 1 0 0,1 0-1 0 0,0 0 1 0 0,0-1-1 0 0,-1 1 1 0 0,1 0-1 0 0,0 0 1 0 0,0 0 0 0 0,-1 0-1 0 0,1 0 1 0 0,0 0-1 0 0,-1 0 1 0 0,1 0-1 0 0,0 0 1 0 0,0 0-1 0 0,-1 0 1 0 0,1 1 0 0 0,0-1-1 0 0,0 0 1 0 0,-1 0-1 0 0,1 0 1 0 0,0 0-1 0 0,0 0 1 0 0,-1 0-1 0 0,1 1 1 0 0,0-1 0 0 0,0 0-1 0 0,0 0 1 0 0,-1 0-1 0 0,1 0 1 0 0,0 1-1 0 0,0-1 1 0 0,0 0-1 0 0,0 0 1 0 0,-1 1 0 0 0,1-1-1 0 0,0 0 1 0 0,0 0-1 0 0,0 1 1 0 0,0-1-1 0 0,0 0 1 0 0,0 0-1 0 0,0 1 1 0 0,-53 102 7590 0 0,11-18-5639 0 0,-120 163-596 0 0,138-213-1386 0 0,-4 9-86 0 0,18-24-6124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4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38 100 455 0 0,'6'-26'2580'0'0,"2"-35"0"0"0,-9 49-100 0 0,-4 18 124 0 0,-4 20-96 0 0,-4 26-576 0 0,-7 69 0 0 0,18-100-1437 0 0,0 0 0 0 0,2 0 0 0 0,1 0 0 0 0,0 0-1 0 0,2 0 1 0 0,6 28 0 0 0,-7-41-553 0 0,1 0 0 0 0,0 0 0 0 0,0 0 0 0 0,8 12 0 0 0,-10-17 38 0 0,0-1 0 0 0,1 0-1 0 0,-1 0 1 0 0,1 0 0 0 0,0 0-1 0 0,0 0 1 0 0,0 0 0 0 0,0-1 0 0 0,0 1-1 0 0,0 0 1 0 0,0-1 0 0 0,0 0-1 0 0,1 1 1 0 0,-1-1 0 0 0,0 0-1 0 0,1 0 1 0 0,-1-1 0 0 0,1 1 0 0 0,3 0-1 0 0,-4-1-291 0 0,0 0 1 0 0,-1-1-1 0 0,1 1 0 0 0,0 0 1 0 0,0-1-1 0 0,0 0 0 0 0,0 1 1 0 0,-1-1-1 0 0,1 0 0 0 0,0 0 0 0 0,0 0 1 0 0,-1 0-1 0 0,3-2 0 0 0,2-3-5444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1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7367 0 0,'0'0'908'0'0,"3"1"-266"0"0,1 1-415 0 0,-1 0 1 0 0,0 0 0 0 0,0 0 0 0 0,0 1-1 0 0,0-1 1 0 0,-1 1 0 0 0,1 0-1 0 0,0-1 1 0 0,-1 1 0 0 0,0 1 0 0 0,0-1-1 0 0,0 0 1 0 0,0 0 0 0 0,2 7-1 0 0,5 11 1186 0 0,7 27-1 0 0,-11-35-824 0 0,18 73 2304 0 0,19 128-1 0 0,-42-210-2853 0 0,11 64 141 0 0,-4 0 1 0 0,-2 1 0 0 0,-3 0-1 0 0,-4 0 1 0 0,-2 0 0 0 0,-15 75-1 0 0,6-89-159 0 0,-31 85 1 0 0,-33 50-25 0 0,60-151-41 0 0,-38 79-891 0 0,39-89 48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4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 1839 0 0,'-2'-8'5926'0'0,"2"13"-4548"0"0,6 51 4089 0 0,-4-29-3993 0 0,6 36 0 0 0,-6-56-1423 0 0,0 0-1 0 0,0 1 0 0 0,1-1 1 0 0,0 0-1 0 0,0 0 0 0 0,0 0 1 0 0,1-1-1 0 0,0 1 1 0 0,6 7-1 0 0,-9-13-76 0 0,6 5-478 0 0,-7-5 430 0 0,0-1 0 0 0,1 0 0 0 0,-1 0-1 0 0,0 0 1 0 0,0 0 0 0 0,0 0 0 0 0,1 0 0 0 0,-1 0-1 0 0,0 0 1 0 0,0 0 0 0 0,1 0 0 0 0,-1 0-1 0 0,0 0 1 0 0,0 0 0 0 0,1 0 0 0 0,-1 0 0 0 0,0 0-1 0 0,0 0 1 0 0,1 0 0 0 0,-1-1 0 0 0,0 1-1 0 0,0 0 1 0 0,0 0 0 0 0,1 0 0 0 0,-1 0-1 0 0,0 0 1 0 0,0-1 0 0 0,0 1 0 0 0,1 0 0 0 0,-1 0-1 0 0,0 0 1 0 0,0 0 0 0 0,0-1 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4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 9215 0 0,'-7'-3'408'0'0,"3"1"80"0"0,1 1-392 0 0,0-1-96 0 0,1 1 672 0 0,1-1 120 0 0,-1 2 16 0 0,2-2 8 0 0,-1 2-56 0 0,2-1-16 0 0,1 2 0 0 0,3-1 0 0 0,-1 2-592 0 0,4 0-152 0 0,2-2 0 0 0,3 1-6560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9671 0 0,'-1'1'50'0'0,"1"-1"-1"0"0,0 0 1 0 0,0 0 0 0 0,-1 0-1 0 0,1 0 1 0 0,0 1-1 0 0,0-1 1 0 0,0 0-1 0 0,-1 0 1 0 0,1 0-1 0 0,0 1 1 0 0,0-1 0 0 0,0 0-1 0 0,0 0 1 0 0,0 1-1 0 0,-1-1 1 0 0,1 0-1 0 0,0 0 1 0 0,0 1-1 0 0,0-1 1 0 0,0 0 0 0 0,0 0-1 0 0,0 1 1 0 0,0-1-1 0 0,0 0 1 0 0,0 1-1 0 0,0-1 1 0 0,0 0-1 0 0,0 0 1 0 0,0 1-1 0 0,0-1 1 0 0,1 1 0 0 0,1 14 1194 0 0,-1-8-756 0 0,0 6 158 0 0,12 132 4301 0 0,-12-108-4288 0 0,-2 0 0 0 0,-4 36 0 0 0,2-51-562 0 0,-8 50 382 0 0,10-65-564 0 0,-1 1 0 0 0,-1 0 0 0 0,0-1 0 0 0,0 1 0 0 0,0-1 0 0 0,-8 12 0 0 0,5-12-626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0,'5'49'6798'0'0,"-1"-10"-4117"0"0,-3 19-235 0 0,0-13-1495 0 0,7 53 0 0 0,-6-89-2240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9671 0 0,'-1'2'307'0'0,"0"0"-1"0"0,0 0 1 0 0,0 0-1 0 0,0 0 0 0 0,0 0 1 0 0,0 0-1 0 0,1 0 1 0 0,-1 0-1 0 0,1 0 0 0 0,-1 0 1 0 0,1 1-1 0 0,0-1 1 0 0,0 4-1 0 0,3 31 2505 0 0,-3-36-2712 0 0,0 7 178 0 0,1-1-1 0 0,1 1 1 0 0,-1-1-1 0 0,1 1 0 0 0,1-1 1 0 0,-1 0-1 0 0,1 0 1 0 0,6 11-1 0 0,-7-15-188 0 0,0-1-1 0 0,0 1 1 0 0,0-1 0 0 0,1 1-1 0 0,-1-1 1 0 0,1 0 0 0 0,-1 0-1 0 0,1 0 1 0 0,0 0 0 0 0,0 0-1 0 0,0-1 1 0 0,0 1-1 0 0,0-1 1 0 0,0 0 0 0 0,0 0-1 0 0,0 0 1 0 0,0 0 0 0 0,1-1-1 0 0,-1 1 1 0 0,0-1 0 0 0,7 0-1 0 0,-6 0-107 0 0,0 0 1 0 0,-1-1-1 0 0,1 1 0 0 0,0-1 1 0 0,-1 0-1 0 0,1 0 0 0 0,-1 0 0 0 0,1-1 1 0 0,-1 1-1 0 0,1-1 0 0 0,-1 0 0 0 0,0 0 1 0 0,0 0-1 0 0,0 0 0 0 0,0 0 0 0 0,0-1 1 0 0,-1 0-1 0 0,1 1 0 0 0,2-5 1 0 0,4-5-138 0 0,-1-1 1 0 0,0 0-1 0 0,9-22 1 0 0,2-4 16 0 0,-14 32 145 0 0,-9 16 105 0 0,-1 6 55 0 0,-63 244 994 0 0,30-111-806 0 0,-17 64 59 0 0,54-209-425 0 0,-9 51 95 0 0,9-49-116 0 0,0 0 0 0 0,1 0 0 0 0,0 0-1 0 0,0 0 1 0 0,0 0 0 0 0,1 0 0 0 0,0 1 0 0 0,2 5 0 0 0,1-3-1421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6911 0 0,'-2'0'110'0'0,"1"0"0"0"0,-1 0 0 0 0,1 0-1 0 0,-1 0 1 0 0,0 0 0 0 0,1 0-1 0 0,-1 1 1 0 0,0-1 0 0 0,1 1 0 0 0,-1-1-1 0 0,1 1 1 0 0,-1 0 0 0 0,1 0-1 0 0,0 0 1 0 0,-1-1 0 0 0,1 1 0 0 0,0 1-1 0 0,-1-1 1 0 0,1 0 0 0 0,0 0 0 0 0,0 0-1 0 0,0 0 1 0 0,-2 4 0 0 0,-9 9 756 0 0,1 2-1 0 0,0 0 1 0 0,1 0 0 0 0,1 1 0 0 0,1 0 0 0 0,0 0 0 0 0,-10 35 0 0 0,14-38-524 0 0,1 0 1 0 0,0 1-1 0 0,1-1 1 0 0,1 1-1 0 0,0 0 1 0 0,1-1-1 0 0,0 1 1 0 0,1 0-1 0 0,1-1 1 0 0,6 27-1 0 0,-6-35-329 0 0,0-1-1 0 0,0 0 1 0 0,0 0-1 0 0,0 0 1 0 0,1-1-1 0 0,0 1 1 0 0,0-1-1 0 0,1 1 1 0 0,-1-1-1 0 0,1 0 1 0 0,0 0-1 0 0,0 0 1 0 0,0-1-1 0 0,0 0 1 0 0,1 1-1 0 0,-1-2 1 0 0,1 1-1 0 0,7 3 1 0 0,-7-4-450 0 0,1 0 0 0 0,-1-1 0 0 0,0 0 1 0 0,1 1-1 0 0,-1-2 0 0 0,11 1 0 0 0,0-1-5927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5527 0 0,'-1'0'108'0'0,"1"1"0"0"0,0-1-1 0 0,-1 1 1 0 0,1-1 0 0 0,0 1-1 0 0,-1-1 1 0 0,1 1 0 0 0,0-1-1 0 0,0 1 1 0 0,0-1 0 0 0,-1 1-1 0 0,1 0 1 0 0,0-1-1 0 0,0 1 1 0 0,0-1 0 0 0,0 1-1 0 0,0-1 1 0 0,0 1 0 0 0,0 0-1 0 0,0-1 1 0 0,0 2 0 0 0,1 17 1664 0 0,-1-17-1611 0 0,1 28 2557 0 0,0-6-1208 0 0,0 1-1 0 0,1-1 0 0 0,2 1 1 0 0,11 39-1 0 0,-10-52-1355 0 0,-5-12-225 0 0,0 1 0 0 0,1-1 1 0 0,-1 0-1 0 0,0 1 0 0 0,0-1 0 0 0,0 0 0 0 0,1 1 0 0 0,-1-1 0 0 0,0 0 1 0 0,1 0-1 0 0,-1 1 0 0 0,0-1 0 0 0,1 0 0 0 0,-1 0 0 0 0,0 1 0 0 0,1-1 1 0 0,-1 0-1 0 0,0 0 0 0 0,1 0 0 0 0,-1 0 0 0 0,1 0 0 0 0,-1 1 0 0 0,0-1 1 0 0,1 0-1 0 0,0 0 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71 5983 0 0,'-7'-3'4144'0'0,"6"1"-2880"0"0,-1 1-352 0 0,2-1-72 0 0,2 0-8 0 0,-1 1-8 0 0,4-1-640 0 0,0 2-184 0 0,3-1 72 0 0</inkml:trace>
  <inkml:trace contextRef="#ctx0" brushRef="#br0" timeOffset="1">183 1 7367 0 0,'0'7'921'0'0,"2"1"-1"0"0,-1-1 1 0 0,1 0-1 0 0,0 1 1 0 0,5 9-1 0 0,3 11 759 0 0,1 14 254 0 0,-2 2 0 0 0,8 80 0 0 0,-16-100-1756 0 0,-1 1 0 0 0,0-1 0 0 0,-2 1 0 0 0,-1-1 0 0 0,-2 0 0 0 0,-11 41 0 0 0,15-61-450 0 0,-1 0-1 0 0,0 0 1 0 0,1-1-1 0 0,-1 1 0 0 0,-3 3 1 0 0,-2 1-6886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8751 0 0,'9'10'855'0'0,"-1"0"-1"0"0,0 0 0 0 0,0 1 0 0 0,-1 1 1 0 0,9 18-1 0 0,22 64 1759 0 0,-36-90-2474 0 0,8 28 455 0 0,0 1 1 0 0,-2 0-1 0 0,-2 0 1 0 0,-1 0-1 0 0,1 62 1 0 0,-6-42-97 0 0,-4-1 1 0 0,-1 1 0 0 0,-14 53 0 0 0,7-55-299 0 0,-28 77 0 0 0,27-95-128 0 0,-1 0 0 0 0,-2-2 0 0 0,-25 38 0 0 0,31-53-215 0 0,-2-1-1 0 0,-17 17 0 0 0,15-20-345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8751 0 0,'-1'3'200'0'0,"-1"0"0"0"0,1-1 0 0 0,0 1 0 0 0,0 0 0 0 0,1 0 0 0 0,-1 0 0 0 0,1 0 0 0 0,-1 0 0 0 0,1 0 0 0 0,0 6 0 0 0,4 36 1238 0 0,-2-23-636 0 0,8 110 2238 0 0,-8-125-3819 0 0,-1-2-2908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2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75 6447 0 0,'-4'44'5403'0'0,"3"-9"-3428"0"0,0-20-1182 0 0,1 1 0 0 0,0 0 0 0 0,1 0 0 0 0,1 0 0 0 0,5 21 0 0 0,-7-36-768 0 0,0 0 0 0 0,0-1 0 0 0,0 1 0 0 0,1 0 0 0 0,-1 0 0 0 0,0 0 0 0 0,1-1-1 0 0,-1 1 1 0 0,1 0 0 0 0,-1 0 0 0 0,1-1 0 0 0,-1 1 0 0 0,1 0 0 0 0,-1-1 0 0 0,1 1 0 0 0,0-1 0 0 0,-1 1 0 0 0,1-1-1 0 0,0 1 1 0 0,0-1 0 0 0,-1 1 0 0 0,1-1 0 0 0,0 0 0 0 0,0 1 0 0 0,0-1 0 0 0,-1 0 0 0 0,1 0 0 0 0,0 1-1 0 0,1-1 1 0 0,-1 0-22 0 0,1-1 0 0 0,-1 1 0 0 0,0-1 0 0 0,0 1 0 0 0,0-1 0 0 0,0 1 0 0 0,0-1 0 0 0,0 1 0 0 0,0-1 0 0 0,0 0 0 0 0,0 0 0 0 0,0 1 0 0 0,0-1 0 0 0,0-1 0 0 0,3-3-15 0 0,-1 1-1 0 0,1-1 1 0 0,-1 0 0 0 0,3-8 0 0 0,1 1 3 0 0,-2 4-13 0 0,-1-1 1 0 0,1 0 0 0 0,3-14-1 0 0,6-14-71 0 0,-11 27 1 0 0,1 2-81 0 0,8-28-34 0 0,-8 28-8 0 0,0-2-54 0 0,1-4 260 0 0,-3 8 1 0 0,0 0 0 0 0,1 0 0 0 0,0 1 0 0 0,0-1 1 0 0,0 1-1 0 0,5-7 0 0 0,-7 11 14 0 0,-1 0 0 0 0,1 0 1 0 0,-1 0-1 0 0,1 0 0 0 0,0 0 0 0 0,-1 0 1 0 0,1 1-1 0 0,0-1 0 0 0,0 0 0 0 0,0 0 1 0 0,-1 1-1 0 0,1-1 0 0 0,0 1 1 0 0,0-1-1 0 0,0 1 0 0 0,0-1 0 0 0,0 1 1 0 0,0-1-1 0 0,0 1 0 0 0,0 0 0 0 0,0 0 1 0 0,0 0-1 0 0,0-1 0 0 0,0 1 0 0 0,1 0 1 0 0,-1 0-1 0 0,0 0 0 0 0,0 1 0 0 0,0-1 1 0 0,0 0-1 0 0,0 0 0 0 0,0 1 0 0 0,0-1 1 0 0,0 0-1 0 0,0 1 0 0 0,0-1 0 0 0,0 1 1 0 0,0-1-1 0 0,0 1 0 0 0,0-1 0 0 0,-1 1 1 0 0,1 0-1 0 0,0 0 0 0 0,0-1 0 0 0,-1 1 1 0 0,1 0-1 0 0,1 1 0 0 0,2 5 144 0 0,1-1-1 0 0,-1 0 0 0 0,0 1 0 0 0,0 0 1 0 0,3 9-1 0 0,-2-2 57 0 0,0 0 1 0 0,-1-1 0 0 0,-1 1-1 0 0,2 22 1 0 0,0 57 328 0 0,0 13-366 0 0,-1-91-1631 0 0,0-5-5548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 10591 0 0,'-5'-5'472'0'0,"2"2"96"0"0,1 2-456 0 0,1-1-112 0 0,1 0 360 0 0,-2 1 56 0 0,2-1 0 0 0,2 1 8 0 0,-1-1-232 0 0,1 0-56 0 0,3 2-8 0 0,1 2-3792 0 0,5 4-760 0 0</inkml:trace>
  <inkml:trace contextRef="#ctx0" brushRef="#br0" timeOffset="1">181 228 5527 0 0,'2'-1'720'0'0,"0"0"0"0"0,1 0 0 0 0,-1 0 0 0 0,0 1 0 0 0,0-1 0 0 0,1 1 0 0 0,-1 0 0 0 0,0 0 0 0 0,4 0 0 0 0,71 2 5518 0 0,-37 1-5777 0 0,50-5 0 0 0,-72 0-1741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9671 0 0,'0'1'67'0'0,"0"-1"1"0"0,-1 1-1 0 0,1 0 0 0 0,0 0 0 0 0,-1 0 0 0 0,1 0 0 0 0,0 0 0 0 0,0-1 0 0 0,0 1 0 0 0,0 0 0 0 0,0 0 0 0 0,0 0 0 0 0,0 0 1 0 0,0 0-1 0 0,0 0 0 0 0,0 0 0 0 0,0-1 0 0 0,1 1 0 0 0,-1 0 0 0 0,0 0 0 0 0,2 1 0 0 0,-1-1 119 0 0,0 0-1 0 0,1 0 0 0 0,-1 0 1 0 0,1 0-1 0 0,-1 0 0 0 0,1-1 1 0 0,-1 1-1 0 0,1-1 0 0 0,0 1 1 0 0,-1-1-1 0 0,4 1 0 0 0,4 0 417 0 0,0 1-1 0 0,0-2 0 0 0,1 1 1 0 0,10-2-1 0 0,-17 1-304 0 0,6-3-175 0 0,27-7-33 0 0,-27 7-125 0 0,0 0-495 0 0,28-6-217 0 0,-28 6-40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1375 0 0,'8'-12'5193'0'0,"-3"4"-4138"0"0,0 3-320 0 0,9-19 2046 0 0,32-68-2305 0 0,-27 55 772 0 0,-19 37-1181 0 0,0 1-1 0 0,1-1 0 0 0,-1 0 0 0 0,0 0 0 0 0,0 0 1 0 0,0 0-1 0 0,1 0 0 0 0,-1 0 0 0 0,0 1 1 0 0,0-1-1 0 0,0 0 0 0 0,0 0 0 0 0,0 0 1 0 0,0 0-1 0 0,1 1 0 0 0,-1-1 0 0 0,0 0 0 0 0,0 0 1 0 0,0 0-1 0 0,0 1 0 0 0,0-1 0 0 0,0 0 1 0 0,0 0-1 0 0,0 1 0 0 0,0-1 0 0 0,0 0 1 0 0,0 0-1 0 0,0 0 0 0 0,0 1 0 0 0,0-1 0 0 0,0 0 1 0 0,0 0-1 0 0,0 0 0 0 0,0 1 0 0 0,0-1 1 0 0,0 0-1 0 0,1 17 1221 0 0,-1-13-769 0 0,3 56 1849 0 0,-3-41-2102 0 0,0 0 0 0 0,2 0-1 0 0,0 0 1 0 0,1 0-1 0 0,8 25 1 0 0,-4-28-130 0 0,-7-15-286 0 0,1-1 0 0 0,-1 1 0 0 0,1 0 0 0 0,-1-1 0 0 0,0 1 0 0 0,1 0 0 0 0,0-1 1 0 0,-1 1-1 0 0,1 0 0 0 0,-1-1 0 0 0,1 1 0 0 0,-1-1 0 0 0,1 1 0 0 0,0-1 0 0 0,0 0 1 0 0,-1 1-1 0 0,1-1 0 0 0,1 1 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 4607 0 0,'-3'7'990'0'0,"1"1"0"0"0,0 0 0 0 0,1 0 0 0 0,-1 0 0 0 0,1 0 0 0 0,1 14 0 0 0,-1 6 796 0 0,-1-17-1022 0 0,1-5-262 0 0,0 0 0 0 0,1 1-1 0 0,-1-1 1 0 0,1 0 0 0 0,1 0 0 0 0,-1 1 0 0 0,3 10 0 0 0,-3-17-497 0 0,0 0 0 0 0,0 0-1 0 0,0 0 1 0 0,0 1 0 0 0,0-1 0 0 0,0 0 0 0 0,0 0-1 0 0,1 0 1 0 0,-1 0 0 0 0,0 1 0 0 0,0-1 0 0 0,0 0 0 0 0,0 0-1 0 0,0 0 1 0 0,0 0 0 0 0,1 0 0 0 0,-1 0 0 0 0,0 0 0 0 0,0 0-1 0 0,0 1 1 0 0,0-1 0 0 0,0 0 0 0 0,1 0 0 0 0,-1 0-1 0 0,0 0 1 0 0,0 0 0 0 0,0 0 0 0 0,0 0 0 0 0,1 0 0 0 0,-1 0-1 0 0,0 0 1 0 0,0 0 0 0 0,0 0 0 0 0,0 0 0 0 0,1 0 0 0 0,-1 0-1 0 0,0 0 1 0 0,7-6 197 0 0,5-9 38 0 0,-12 15-240 0 0,9-15-84 0 0,-8 13-6 0 0,5-8-88 0 0,20-32-22 0 0,-20 32 0 0 0,1-1-246 0 0,20-30 332 0 0,-25 39 96 0 0,-1-1 0 0 0,1 1 0 0 0,0 0 0 0 0,-1 0-1 0 0,1 0 1 0 0,0 1 0 0 0,0-1 0 0 0,0 0 0 0 0,3-1-1 0 0,-4 3 44 0 0,0-1 0 0 0,-1 1-1 0 0,1 0 1 0 0,0-1-1 0 0,0 1 1 0 0,0 0 0 0 0,0 0-1 0 0,-1 0 1 0 0,1 0-1 0 0,0 0 1 0 0,0 0 0 0 0,0 0-1 0 0,0 0 1 0 0,-1 0-1 0 0,1 0 1 0 0,0 0-1 0 0,0 0 1 0 0,0 1 0 0 0,0-1-1 0 0,2 2 112 0 0,-1 0 0 0 0,0-1-1 0 0,1 1 1 0 0,-1 0 0 0 0,0 0 0 0 0,-1 1-1 0 0,1-1 1 0 0,0 0 0 0 0,0 1-1 0 0,-1-1 1 0 0,2 4 0 0 0,2 4 171 0 0,0 1-1 0 0,-1-1 1 0 0,0 1 0 0 0,0-1-1 0 0,2 17 1 0 0,4 56 444 0 0,1 4-385 0 0,-11-85-660 0 0,8 30 1228 0 0,-1-17-2024 0 0,3-5-4544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2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18 4143 0 0,'-1'-1'147'0'0,"0"0"0"0"0,0 0 0 0 0,0 0 0 0 0,0 0 1 0 0,0 0-1 0 0,0 0 0 0 0,0 0 0 0 0,-1 0 0 0 0,1 0 0 0 0,0 1 0 0 0,0-1 0 0 0,-1 0 0 0 0,1 1 0 0 0,-1-1 0 0 0,-1 0 0 0 0,-21-3 1352 0 0,18 4-1159 0 0,-1 1 0 0 0,1-1 0 0 0,-1 2 0 0 0,1-1 0 0 0,0 0-1 0 0,0 1 1 0 0,0 0 0 0 0,0 1 0 0 0,0-1 0 0 0,0 1 0 0 0,1 0-1 0 0,-1 1 1 0 0,-8 6 0 0 0,1 1 342 0 0,-1 0-1 0 0,2 2 1 0 0,-20 23-1 0 0,18-18-232 0 0,1 1-1 0 0,1 1 1 0 0,1 0-1 0 0,0 1 0 0 0,2 0 1 0 0,1 0-1 0 0,0 1 1 0 0,-8 42-1 0 0,12-43-294 0 0,1 1 0 0 0,1-1-1 0 0,0 0 1 0 0,2 1 0 0 0,1-1 0 0 0,1 0-1 0 0,0 1 1 0 0,2-1 0 0 0,10 34 0 0 0,-12-48-147 0 0,1 0 0 0 0,0 0 1 0 0,0 0-1 0 0,1 0 0 0 0,-1-1 1 0 0,2 0-1 0 0,-1 1 1 0 0,1-1-1 0 0,0-1 0 0 0,0 1 1 0 0,0-1-1 0 0,1 0 1 0 0,0 0-1 0 0,0 0 0 0 0,0-1 1 0 0,1 0-1 0 0,-1 0 1 0 0,1-1-1 0 0,0 0 0 0 0,0 0 1 0 0,9 2-1 0 0,-15-4-7 0 0,4 0 0 0 0,-1 0 0 0 0,0 0 0 0 0,0 0 0 0 0,1-1 0 0 0,5 1 0 0 0,3-2 0 0 0,-1 0 0 0 0,1 0 0 0 0,16-4 0 0 0,-16 1 0 0 0,-1 1 0 0 0,1-2 0 0 0,-1 1 0 0 0,17-11 0 0 0,-13 5-5 0 0,26-21 0 0 0,-40 29-2 0 0,1 0 1 0 0,-1 0 0 0 0,0 0 0 0 0,0 0 0 0 0,0 0 0 0 0,3-5 0 0 0,23-30-15 0 0,-27 35 15 0 0,1 1 1 0 0,-1-1 0 0 0,0 0-1 0 0,0 0 1 0 0,0 0 0 0 0,0-1-1 0 0,2-3 1 0 0,-1 1-1 0 0,4-11-6 0 0,-1 0 0 0 0,-1 0 1 0 0,0 0-1 0 0,3-23 1 0 0,-6 5 0 0 0,-1-1 0 0 0,-8-60-1 0 0,6 78-29 0 0,-2-1 0 0 0,0 1 0 0 0,-1 0 0 0 0,-1 0 0 0 0,0 0 0 0 0,-1 1-1 0 0,-11-18 1 0 0,16 30-61 0 0,-1 1-1 0 0,1 0 1 0 0,-1-1-1 0 0,0 1 1 0 0,0 0-1 0 0,0 0 1 0 0,0 1-1 0 0,0-1 1 0 0,-1 0-1 0 0,1 1 1 0 0,-1 0-1 0 0,1 0 1 0 0,-1 0-1 0 0,0 0 1 0 0,0 1-1 0 0,-5-2 1 0 0,5 2-198 0 0,1 1 1 0 0,0 0 0 0 0,-1-1-1 0 0,1 1 1 0 0,-1 0-1 0 0,1 1 1 0 0,0-1-1 0 0,-1 1 1 0 0,1-1-1 0 0,0 1 1 0 0,-1 0 0 0 0,1 0-1 0 0,-4 2 1 0 0,-4 3-5151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2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7831 0 0,'-6'1'703'0'0,"8"-2"346"0"0,11-3 883 0 0,18 3 1038 0 0,46 2-1 0 0,-74 0-2558 0 0,9-1-269 0 0,32 0-1326 0 0,-32 0-4816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2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 8751 0 0,'-4'2'1693'0'0,"11"-6"76"0"0,-1 3-1146 0 0,18-2 2790 0 0,21 1-2809 0 0,-34 2-18 0 0,0 0-71 0 0,34 0-291 0 0,-34 0-127 0 0,1 0-29 0 0,35 1-114 0 0,-35-1-466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13359 0 0,'-5'8'592'0'0,"2"-5"120"0"0,3-1-568 0 0,0-1-144 0 0,3-1 0 0 0,1 0 0 0 0,-1 2 456 0 0,5-2 64 0 0,3 0 16 0 0,6 1 576 0 0,31 1 48 0 0,10-2-368 0 0,3-5-544 0 0,11-3-8088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9215 0 0,'-6'10'425'0'0,"0"1"-1"0"0,1 0 1 0 0,0 0 0 0 0,0 1-1 0 0,1-1 1 0 0,-3 15-1 0 0,1-4 4 0 0,-17 60 1563 0 0,-21 138-1 0 0,40-185-1535 0 0,1 0 1 0 0,2 0-1 0 0,1 1 0 0 0,2-1 1 0 0,1 0-1 0 0,15 65 0 0 0,-14-84-385 0 0,1 0 0 0 0,2 0 1 0 0,-1 0-1 0 0,2 0 0 0 0,0-1 0 0 0,10 14 0 0 0,-12-20-271 0 0,0-1-1 0 0,1 0 0 0 0,0-1 1 0 0,1 1-1 0 0,-1-1 1 0 0,2-1-1 0 0,-1 1 1 0 0,0-2-1 0 0,1 1 0 0 0,0-1 1 0 0,11 4-1 0 0,6 2-6262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0 7367 0 0,'-11'1'579'0'0,"0"0"-1"0"0,-1 0 0 0 0,1 1 1 0 0,0 1-1 0 0,0 0 1 0 0,0 1-1 0 0,1 0 0 0 0,-1 0 1 0 0,-10 7-1 0 0,4-1-52 0 0,1 0 1 0 0,0 1-1 0 0,1 0 1 0 0,-22 22-1 0 0,25-20-161 0 0,1 0-1 0 0,0 1 1 0 0,1 0-1 0 0,0 0 1 0 0,1 1-1 0 0,1 1 0 0 0,0-1 1 0 0,1 1-1 0 0,1 0 1 0 0,0 1-1 0 0,-5 29 1 0 0,9-34-268 0 0,0-1 1 0 0,1 1 0 0 0,1 0 0 0 0,0-1 0 0 0,0 1 0 0 0,1 0-1 0 0,0-1 1 0 0,1 1 0 0 0,1-1 0 0 0,0 1 0 0 0,0-1-1 0 0,1 0 1 0 0,0 0 0 0 0,1-1 0 0 0,0 1 0 0 0,1-1 0 0 0,0 0-1 0 0,10 11 1 0 0,-10-14-90 0 0,0-1-1 0 0,1 1 0 0 0,-1-2 1 0 0,1 1-1 0 0,1-1 0 0 0,-1 0 1 0 0,1 0-1 0 0,0-1 1 0 0,0 0-1 0 0,0-1 0 0 0,0 0 1 0 0,10 3-1 0 0,-10-4-7 0 0,0-1 0 0 0,16 2 0 0 0,-7-2 0 0 0,32-4 0 0 0,-32 1 0 0 0,-1-1 0 0 0,25-9 0 0 0,-28 8 0 0 0,1-2 0 0 0,-1 0 0 0 0,17-10 0 0 0,31-28-11 0 0,-59 43 8 0 0,-1 0 0 0 0,0 0 0 0 0,1 0 0 0 0,-1 0 0 0 0,0 0 0 0 0,1-1 0 0 0,-1 1 0 0 0,0 0 0 0 0,0-1 0 0 0,0 1 0 0 0,0-1 0 0 0,0 1 0 0 0,1-3 0 0 0,19-39-36 0 0,-16 33-102 0 0,-3 0-34 0 0,-2 8 165 0 0,1-8-84 0 0,1-1 1 0 0,-2 1-1 0 0,0-1 0 0 0,0 1 0 0 0,0 0 1 0 0,-2-1-1 0 0,-1-10 0 0 0,-3 4-255 0 0,0 1-1 0 0,-2 1 1 0 0,1-1-1 0 0,-2 1 0 0 0,0 0 1 0 0,-1 1-1 0 0,0 0 1 0 0,-1 1-1 0 0,0 0 1 0 0,-1 1-1 0 0,-28-22 1 0 0,19 19-505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21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8287 0 0,'-3'18'1085'0'0,"1"0"0"0"0,1 0 0 0 0,1 31-1 0 0,0-25-319 0 0,-1-8-227 0 0,1 20 135 0 0,0-34-632 0 0,1 1-1 0 0,-1-1 1 0 0,0 1 0 0 0,1-1 0 0 0,0 1 0 0 0,-1-1 0 0 0,1 1 0 0 0,0-1 0 0 0,0 0-1 0 0,2 4 1 0 0,-3-6-66 0 0,0 0 0 0 0,0 0 0 0 0,0 0 0 0 0,0 0 0 0 0,1 0 0 0 0,-1 0-1 0 0,0 0 1 0 0,0 0 0 0 0,0 1 0 0 0,0-1 0 0 0,0 0 0 0 0,0 0 0 0 0,0 0-1 0 0,0 0 1 0 0,0 0 0 0 0,0 0 0 0 0,1 0 0 0 0,-1 0 0 0 0,0 0 0 0 0,0 0 0 0 0,0 0-1 0 0,0 0 1 0 0,0 0 0 0 0,0 0 0 0 0,0 0 0 0 0,1 0 0 0 0,-1 0 0 0 0,0 0 0 0 0,0 0-1 0 0,0 0 1 0 0,0 0 0 0 0,0 0 0 0 0,0 0 0 0 0,0 0 0 0 0,1 0 0 0 0,-1 0 0 0 0,0 0-1 0 0,0 0 1 0 0,0 0 0 0 0,0 0 0 0 0,0 0 0 0 0,0 0 0 0 0,0 0 0 0 0,0-1 0 0 0,1 1-1 0 0,-1 0 1 0 0,0 0 0 0 0,0 0 0 0 0,0 0 0 0 0,0 0 0 0 0,0 0 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 9671 0 0,'-3'5'944'0'0,"5"-5"-840"0"0,-1 0-104 0 0,1 0 0 0 0,0 0 0 0 0,1 0 320 0 0,3 0 48 0 0,4 0 8 0 0,3-2 0 0 0,6 2 1432 0 0,48-6-1120 0 0,18-6-784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14 117 12895 0 0,'0'0'81'0'0,"-6"11"740"0"0,6-11-805 0 0,0 0 0 0 0,0 0 0 0 0,-1 1 0 0 0,1-1 0 0 0,0 0 0 0 0,0 1 0 0 0,0-1 0 0 0,0 0 0 0 0,-1 0 1 0 0,1 1-1 0 0,0-1 0 0 0,0 0 0 0 0,0 0 0 0 0,-1 0 0 0 0,1 1 0 0 0,0-1 0 0 0,0 0 0 0 0,-1 0 0 0 0,1 0 0 0 0,0 0 0 0 0,-1 0 1 0 0,1 0-1 0 0,0 1 0 0 0,-1-1 0 0 0,1 0 0 0 0,0 0 0 0 0,0 0 0 0 0,-1 0 0 0 0,1 0 0 0 0,-1 0 0 0 0,12-18 728 0 0,41-51 1418 0 0,-43 57-1352 0 0,2 6-746 0 0,33-18-52 0 0,-43 23-10 0 0,-1 1-1 0 0,1 0 0 0 0,0-1 0 0 0,-1 1 1 0 0,1 0-1 0 0,0-1 0 0 0,-1 1 0 0 0,1 0 1 0 0,0 0-1 0 0,-1 0 0 0 0,1-1 1 0 0,0 1-1 0 0,-1 0 0 0 0,1 0 0 0 0,0 0 1 0 0,-1 0-1 0 0,1 0 0 0 0,0 0 0 0 0,-1 0 1 0 0,1 1-1 0 0,0-1 0 0 0,-1 0 1 0 0,1 0-1 0 0,0 1 0 0 0,-1-1 0 0 0,1 0 1 0 0,0 0-1 0 0,-1 1 0 0 0,1-1 1 0 0,-1 1-1 0 0,1-1 0 0 0,0 1 0 0 0,0 1 13 0 0,0-1 0 0 0,-1 1 0 0 0,1-1-1 0 0,-1 0 1 0 0,1 1 0 0 0,-1 0 0 0 0,1-1-1 0 0,-1 1 1 0 0,0 1 0 0 0,1 0 38 0 0,1 12 323 0 0,-1-1 1 0 0,-1 1-1 0 0,0-1 0 0 0,-1 1 0 0 0,-4 20 1 0 0,1 0-1577 0 0,2-2-3288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12439 0 0,'-9'16'544'0'0,"4"-9"128"0"0,2-1-544 0 0,0 0-128 0 0,1 1 0 0 0,0-2 0 0 0,1 1 216 0 0,-2 5 8 0 0,-2 8 8 0 0,0 7 0 0 0,-1 1-232 0 0,2-1 0 0 0,3-2 0 0 0,2-8-5888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76 8287 0 0,'-9'-11'1303'0'0,"-2"1"0"0"0,0 0 0 0 0,0 1 0 0 0,-21-12 0 0 0,29 19-1159 0 0,0 0 1 0 0,-1 1-1 0 0,1-1 0 0 0,-1 1 1 0 0,1 0-1 0 0,-1 0 1 0 0,0 0-1 0 0,1 0 0 0 0,-1 1 1 0 0,0 0-1 0 0,0-1 1 0 0,1 1-1 0 0,-1 1 0 0 0,0-1 1 0 0,0 0-1 0 0,1 1 1 0 0,-1 0-1 0 0,0 0 0 0 0,1 0 1 0 0,-1 0-1 0 0,1 1 0 0 0,-1 0 1 0 0,-3 2-1 0 0,-1 1 83 0 0,1 1 0 0 0,0 0 0 0 0,0 0 0 0 0,0 1 0 0 0,1 0 0 0 0,0 0-1 0 0,0 1 1 0 0,0 0 0 0 0,1 0 0 0 0,1 0 0 0 0,-1 0 0 0 0,1 1 0 0 0,-4 12 0 0 0,2-3-111 0 0,1 0 1 0 0,1 0-1 0 0,0 0 1 0 0,2 1 0 0 0,-2 34-1 0 0,4-42-96 0 0,1 0-1 0 0,0 0 1 0 0,0-1-1 0 0,1 1 0 0 0,1 0 1 0 0,0-1-1 0 0,0 1 1 0 0,1-1-1 0 0,0 0 1 0 0,8 13-1 0 0,-9-18-10 0 0,1 1 0 0 0,-1-1 0 0 0,1-1 0 0 0,0 1 0 0 0,1-1 0 0 0,-1 1-1 0 0,1-1 1 0 0,0 0 0 0 0,0-1 0 0 0,0 1 0 0 0,0-1 0 0 0,0 0 0 0 0,1 0 0 0 0,0-1 0 0 0,-1 0 0 0 0,1 0-1 0 0,0 0 1 0 0,0-1 0 0 0,11 2 0 0 0,7-2-9 0 0,-18-2 0 0 0,-1 1 0 0 0,1-1 0 0 0,10-3 0 0 0,-3 1 0 0 0,0-2 0 0 0,22-10 0 0 0,-26 10 0 0 0,0-1 0 0 0,0 0 0 0 0,-1 0 0 0 0,1 0 0 0 0,7-9 0 0 0,-10 8-2 0 0,0 0 1 0 0,0 0-1 0 0,-1-1 0 0 0,0 1 0 0 0,9-18 0 0 0,-8 11-16 0 0,-1-1-1 0 0,4-16 0 0 0,-9 31 19 0 0,4-27-64 0 0,-1-29-13 0 0,-4 32-248 0 0,-1 6-144 0 0,-2 0 1 0 0,0 1-1 0 0,-1-1 1 0 0,-1 1-1 0 0,0 0 0 0 0,-10-18 1 0 0,5 18-1628 0 0,-1 1-4059 0 0</inkml:trace>
  <inkml:trace contextRef="#ctx0" brushRef="#br0" timeOffset="1">140 317 13359 0 0,'-5'6'592'0'0,"3"-4"120"0"0,2 0-568 0 0,2-2-144 0 0,-1 0 0 0 0,1 0 280 0 0,1 0 24 0 0,4 0 8 0 0,1-2 0 0 0,3 0 72 0 0,2 1 24 0 0,-1-1 408 0 0,57-15-1776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26 7367 0 0,'0'-1'231'0'0,"0"0"0"0"0,0 0 0 0 0,0 0 1 0 0,0 0-1 0 0,0 0 0 0 0,1 0 0 0 0,-1 0 0 0 0,0 0 0 0 0,1 0 0 0 0,-1 0 0 0 0,1 0 0 0 0,-1 0 0 0 0,1 0 0 0 0,-1 0 0 0 0,1 1 0 0 0,0-1 0 0 0,-1 0 0 0 0,1 0 0 0 0,0 1 0 0 0,0-1 0 0 0,0 0 0 0 0,-1 1 0 0 0,1-1 0 0 0,0 1 0 0 0,0-1 0 0 0,0 1 0 0 0,0-1 0 0 0,0 1 0 0 0,0 0 0 0 0,0-1 0 0 0,2 1 0 0 0,16-2 3116 0 0,-11 3-4716 0 0,-8-1 1372 0 0,1 1 0 0 0,-1-1 0 0 0,0 0 0 0 0,1 0 0 0 0,-1 0 0 0 0,0 1 0 0 0,1-1 0 0 0,-1 0 0 0 0,0 1 1 0 0,1-1-1 0 0,-1 0 0 0 0,0 1 0 0 0,1-1 0 0 0,-1 0 0 0 0,0 1 0 0 0,0-1 0 0 0,0 0 0 0 0,1 1 0 0 0,-1-1 0 0 0,0 1 0 0 0,0-1 0 0 0,0 0 0 0 0,0 1 0 0 0,0-1 1 0 0,0 1-1 0 0,0-1 0 0 0,0 1 0 0 0,0-1 0 0 0,0 0 0 0 0,0 1 0 0 0,0-1 0 0 0,0 1 0 0 0,0-1 0 0 0,0 0 0 0 0,0 1 0 0 0,-1 0 0 0 0,-5 18 41 0 0,5-15-37 0 0,-27 58 251 0 0,20-46 117 0 0,1-1 1 0 0,0 1 0 0 0,1 0 0 0 0,1 1 0 0 0,-5 27 0 0 0,9-41-336 0 0,1 0 0 0 0,0 0 1 0 0,0 0-1 0 0,0 0 0 0 0,0 0 0 0 0,1 0 0 0 0,-1 0 0 0 0,1 0 0 0 0,0-1 0 0 0,0 1 0 0 0,0 0 0 0 0,0 0 0 0 0,0-1 1 0 0,1 1-1 0 0,-1-1 0 0 0,1 1 0 0 0,0-1 0 0 0,-1 0 0 0 0,1 1 0 0 0,0-1 0 0 0,0 0 0 0 0,1 0 0 0 0,-1 0 1 0 0,0-1-1 0 0,3 3 0 0 0,-1-3-72 0 0,-1 1 1 0 0,1 0-1 0 0,-1-1 1 0 0,1 0 0 0 0,0 1-1 0 0,-1-2 1 0 0,1 1-1 0 0,0 0 1 0 0,0-1-1 0 0,0 1 1 0 0,0-1 0 0 0,-1 0-1 0 0,1-1 1 0 0,0 1-1 0 0,0-1 1 0 0,0 1-1 0 0,0-1 1 0 0,5-2 0 0 0,3-2-849 0 0,-9 4-246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3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12439 0 0,'2'19'2527'0'0,"-1"22"0"0"0,0-15-1543 0 0,-1 1-14 0 0,-1-20-886 0 0,1 0 0 0 0,0 0 0 0 0,1 1-1 0 0,1 8 1 0 0,0-11-589 0 0,1-1-201 0 0</inkml:trace>
  <inkml:trace contextRef="#ctx0" brushRef="#br0" timeOffset="1">191 42 14279 0 0,'-3'4'632'0'0,"1"-4"136"0"0,0 0-616 0 0,1 0-152 0 0,2-2 0 0 0,1 0 0 0 0,1-1 0 0 0,2 0 0 0 0,0-2-488 0 0,1-1-128 0 0,1 1-24 0 0,41-14-160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40 2759 0 0,'-1'3'104'0'0,"-4"7"252"0"0,17-14 5980 0 0,12-1-8026 0 0,-20 5 1635 0 0,-2-1-740 0 0,7-2-138 0 0,38-14 906 0 0</inkml:trace>
  <inkml:trace contextRef="#ctx0" brushRef="#br0" timeOffset="1">294 2 2759 0 0,'2'0'120'0'0,"-1"0"32"0"0,1 0-152 0 0,0-2 0 0 0,-1 2 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5983 0 0,'13'6'706'0'0,"-10"-5"584"0"0,1 1-1 0 0,-1 0 0 0 0,1 0 1 0 0,-1 0-1 0 0,4 3 0 0 0,3 5-512 0 0,-2 2-319 0 0,0 0 0 0 0,-1 0 0 0 0,-1 1 0 0 0,0-1 0 0 0,0 2 0 0 0,-2-1 0 0 0,1 0 0 0 0,-2 1 0 0 0,0 0 0 0 0,2 16 0 0 0,-1 10 143 0 0,-2 1-1 0 0,-4 53 1 0 0,-3-27-372 0 0,-2 1 1 0 0,-21 85-1 0 0,18-116-140 0 0,-1-1 0 0 0,-1 0 0 0 0,-2-1 0 0 0,-2-1-1 0 0,-33 55 1 0 0,-79 81-1962 0 0,93-128-5798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87 1375 0 0,'-1'0'127'0'0,"1"0"-1"0"0,-1-1 1 0 0,0 1-1 0 0,1-1 1 0 0,-1 1-1 0 0,0 0 0 0 0,1-1 1 0 0,-1 0-1 0 0,1 1 1 0 0,-1-1-1 0 0,1 1 0 0 0,-1-1 1 0 0,1 0-1 0 0,-1 1 1 0 0,1-1-1 0 0,-1-1 1 0 0,-7-15 2015 0 0,7 14-1794 0 0,-1 0 247 0 0,1 0-1 0 0,0 1 0 0 0,0-1 1 0 0,0 0-1 0 0,0 0 0 0 0,0 0 1 0 0,0 0-1 0 0,1 0 1 0 0,-1 0-1 0 0,1 0 0 0 0,0 0 1 0 0,0 0-1 0 0,0 0 0 0 0,1 0 1 0 0,-1 0-1 0 0,2-6 0 0 0,-1 9-471 0 0,-1 0 0 0 0,1 0 0 0 0,0-1 0 0 0,-1 1 0 0 0,1 0 0 0 0,0 0 0 0 0,-1 0 1 0 0,1 0-1 0 0,0 0 0 0 0,-1 0 0 0 0,1 0 0 0 0,0 1 0 0 0,-1-1 0 0 0,1 0 0 0 0,0 0 0 0 0,-1 0 0 0 0,1 1 0 0 0,-1-1 0 0 0,1 0 0 0 0,0 1 0 0 0,-1-1 0 0 0,2 1 0 0 0,14 9 795 0 0,21 12 205 0 0,-31-20-1090 0 0,-1 1 0 0 0,1 0 0 0 0,0 0 0 0 0,-1 1 0 0 0,0 0-1 0 0,0 0 1 0 0,0 0 0 0 0,-1 1 0 0 0,8 8 0 0 0,-11-11-33 0 0,0 0 0 0 0,0 0 0 0 0,-1 0 0 0 0,1 0 0 0 0,-1 0 0 0 0,1 0 0 0 0,-1 0 0 0 0,0 0 0 0 0,0 0 0 0 0,0 0 0 0 0,0 0 0 0 0,0 1 0 0 0,0-1 0 0 0,0 0 0 0 0,-1 0 0 0 0,1 0 0 0 0,-2 3 0 0 0,-2 6 0 0 0,0-1 0 0 0,-6 10 0 0 0,7-15 0 0 0,-85 152 11 0 0,87-156-8 0 0,1 0-1 0 0,-1 1 1 0 0,1-1 0 0 0,-1 0 0 0 0,1 0 0 0 0,-1 1-1 0 0,1-1 1 0 0,0 0 0 0 0,0 1 0 0 0,-1-1 0 0 0,1 0-1 0 0,0 1 1 0 0,0-1 0 0 0,0 0 0 0 0,0 1 0 0 0,1-1 0 0 0,-1 0-1 0 0,1 2 1 0 0,-1-2-3 0 0,1 0 0 0 0,-1 0 0 0 0,1 0 0 0 0,0 0 0 0 0,-1-1 0 0 0,1 1 0 0 0,0 0 0 0 0,0 0 0 0 0,0-1 0 0 0,-1 1 0 0 0,1-1 0 0 0,0 1 0 0 0,0 0 0 0 0,0-1 0 0 0,0 0 0 0 0,0 1 0 0 0,2 0 0 0 0,2 0 6 0 0,0-1 0 0 0,0 1 0 0 0,-1-1 0 0 0,1 0 0 0 0,0 0 0 0 0,0 0 0 0 0,0 0 0 0 0,7-3 0 0 0,-9 3-5 0 0,56-18-4 0 0,-48 12-45 0 0,2-1 12 0 0,-6 3-124 0 0,-1 1-1 0 0,0-1 1 0 0,0-1-1 0 0,11-8 1 0 0,-5 0-2786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30 153 4143 0 0,'-2'-1'264'0'0,"0"1"0"0"0,1 0 0 0 0,-1-1 0 0 0,0 1 0 0 0,1 0 0 0 0,-1 0 0 0 0,0 0 0 0 0,1 0 0 0 0,-1 1 0 0 0,0-1 0 0 0,1 0 0 0 0,-1 1 0 0 0,0-1 0 0 0,-3 1 2211 0 0,9-5-860 0 0,5-5 86 0 0,19-12 515 0 0,-26 20-889 0 0,10-8-941 0 0,35-26-2 0 0,-35 26 350 0 0,-2-2-588 0 0,34-32-10 0 0,-33 32 1712 0 0,-8 11-1640 0 0,-2 0-199 0 0,-1 0 0 0 0,1 0 0 0 0,0 0-1 0 0,-1 0 1 0 0,1 1 0 0 0,0-1 0 0 0,-1 0 0 0 0,1 1 0 0 0,-1-1-1 0 0,1 0 1 0 0,0 1 0 0 0,-1-1 0 0 0,1 1 0 0 0,-1-1-1 0 0,1 0 1 0 0,-1 1 0 0 0,1 0 0 0 0,-1-1 0 0 0,0 1 0 0 0,1-1-1 0 0,-1 1 1 0 0,0-1 0 0 0,1 1 0 0 0,-1 0 0 0 0,0-1-1 0 0,0 1 1 0 0,1 0 0 0 0,-1-1 0 0 0,0 1 0 0 0,0 0 0 0 0,0-1-1 0 0,0 1 1 0 0,0 0 0 0 0,0-1 0 0 0,0 2 0 0 0,-3 36 140 0 0,1-17-72 0 0,-1 21 38 0 0,3-1 1 0 0,1 1-1 0 0,2 0 0 0 0,12 55 0 0 0,-15-94-152 0 0,1 1 0 0 0,-1-1 0 0 0,1 0 0 0 0,0 1 0 0 0,1-1 0 0 0,-1 0 0 0 0,1 0 0 0 0,-1 0 0 0 0,1 0 0 0 0,0 0 0 0 0,0-1 0 0 0,3 4 0 0 0,-2-5-530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2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68 2303 0 0,'-8'-5'200'0'0,"3"1"-200"0"0,1-1 0 0 0,0 0 0 0 0,3 3 808 0 0,-1 1 120 0 0,2-1 32 0 0,-1-1 0 0 0,2-3-464 0 0,-2-2-88 0 0,1 0-24 0 0,1 1 0 0 0,2 2-512 0 0,1 2-112 0 0,2 2-16 0 0,0-1-8 0 0,4 4 192 0 0,-5 7 72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17 695 919 0 0,'-2'-2'81'0'0,"1"0"-1"0"0,-1 0 0 0 0,1 0 1 0 0,0 0-1 0 0,0 0 0 0 0,0 0 1 0 0,0-1-1 0 0,0 1 0 0 0,0 0 0 0 0,0-1 1 0 0,1 1-1 0 0,-1 0 0 0 0,1-3 1 0 0,-1-35 2019 0 0,2 24-1797 0 0,-2-41 1064 0 0,-1 23-497 0 0,2 0 1 0 0,2 0-1 0 0,11-64 0 0 0,-13 95-539 0 0,4-7-55 0 0,11-29-20 0 0,-11 29-7 0 0,1 0-10 0 0,15-29-40 0 0,-15 29 155 0 0,2-2-167 0 0,22-32 45 0 0,-22 32 539 0 0,3 0-486 0 0,27-35 16 0 0,-28 35 875 0 0,-1 1-896 0 0,2-1-172 0 0,27-39 552 0 0,-37 50-593 0 0,1 1 0 0 0,-1-1 0 0 0,1 1 0 0 0,-1-1 0 0 0,0 1 0 0 0,1-1 0 0 0,-1 0-1 0 0,0 1 1 0 0,1-1 0 0 0,-1 1 0 0 0,0-1 0 0 0,0 0 0 0 0,1 1 0 0 0,-1-1 0 0 0,0 0 0 0 0,0 0-1 0 0,0 1 1 0 0,0-1 0 0 0,0-1 0 0 0,0 2-18 0 0,-1 0 0 0 0,1 0 1 0 0,-1-1-1 0 0,1 1 0 0 0,-1 0 0 0 0,1 0 0 0 0,-1 0 0 0 0,1 0 0 0 0,-1 0 0 0 0,1 0 1 0 0,-1 0-1 0 0,1 1 0 0 0,-1-1 0 0 0,1 0 0 0 0,0 0 0 0 0,-1 0 0 0 0,1 0 0 0 0,-1 0 1 0 0,1 1-1 0 0,-1-1 0 0 0,1 0 0 0 0,-29 18 662 0 0,16-8-596 0 0,1 0 0 0 0,0 0 0 0 0,1 1 0 0 0,0 1 0 0 0,1 0 0 0 0,0 0 0 0 0,1 1 0 0 0,1 0 0 0 0,0 1 0 0 0,0 0 0 0 0,2 0 0 0 0,0 1 0 0 0,0 0 0 0 0,1 0 0 0 0,-4 24 0 0 0,-4 32 77 0 0,3 0 1 0 0,4 0 0 0 0,2 0 0 0 0,4 1-1 0 0,3 0 1 0 0,21 126 0 0 0,-21-177-126 0 0,2 1 1 0 0,0-1-1 0 0,2 0 0 0 0,12 30 1 0 0,-15-45-103 0 0,-1 0 0 0 0,0 0 0 0 0,1 0 1 0 0,0-1-1 0 0,1 0 0 0 0,-1 0 0 0 0,1 0 0 0 0,5 5 1 0 0,-6-7-132 0 0,0-1 1 0 0,1 1-1 0 0,-1-1 1 0 0,0 0 0 0 0,1 0-1 0 0,-1 0 1 0 0,1 0-1 0 0,0-1 1 0 0,-1 0-1 0 0,1 0 1 0 0,0 0 0 0 0,7 0-1 0 0,9-1-6826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4607 0 0,'2'-3'3834'0'0,"3"8"-1449"0"0,6 11-50 0 0,-8-11-1521 0 0,64 86 4533 0 0,36 44-3436 0 0,-73-100-1688 0 0,1-2 0 0 0,63 51 0 0 0,-89-81-222 0 0,42 41-1 0 0,49 56 0 0 0,-92-96-60 0 0,-1 1 1 0 0,0-1-1 0 0,0 0 0 0 0,-1 1 1 0 0,1-1-1 0 0,-1 1 0 0 0,0 0 1 0 0,2 6-1 0 0,-4-11 47 0 0,0 0 0 0 0,0 0 0 0 0,0 0 0 0 0,0 0 0 0 0,0 0 0 0 0,0 0 0 0 0,0 0 0 0 0,0 0 0 0 0,0 0 0 0 0,0 0 0 0 0,0 1 0 0 0,0-1 0 0 0,0 0 1 0 0,0 0-1 0 0,0 0 0 0 0,0 0 0 0 0,0 0 0 0 0,0 0 0 0 0,0 0 0 0 0,0 0 0 0 0,0 0 0 0 0,0 0 0 0 0,0 0 0 0 0,0 1 0 0 0,0-1 0 0 0,0 0 0 0 0,0 0 0 0 0,0 0 0 0 0,0 0 0 0 0,0 0 0 0 0,0 0 0 0 0,0 0 0 0 0,0 0 0 0 0,0 0 0 0 0,0 0 1 0 0,0 0-1 0 0,0 0 0 0 0,0 0 0 0 0,0 0 0 0 0,0 1 0 0 0,0-1 0 0 0,0 0 0 0 0,0 0 0 0 0,-1 0 0 0 0,1 0 0 0 0,0 0 0 0 0,0 0 0 0 0,0 0 0 0 0,0 0 0 0 0,0 0 0 0 0,0 0 0 0 0,0 0 0 0 0,0 0 0 0 0,0 0 0 0 0,0 0 0 0 0,0 0 1 0 0,-1 0-1 0 0,1 0 0 0 0,0 0 0 0 0,0 0 0 0 0,0 0 0 0 0,-5-3-3291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46 5063 0 0,'-1'-18'987'0'0,"1"16"-636"0"0,0 0-1 0 0,0 1 0 0 0,0-1 1 0 0,0 1-1 0 0,0-1 0 0 0,0 0 1 0 0,0 1-1 0 0,-1-1 0 0 0,1 1 0 0 0,0-1 1 0 0,-1 0-1 0 0,0 1 0 0 0,1-1 1 0 0,-1 1-1 0 0,-1-2 0 0 0,2 3-254 0 0,0 0 0 0 0,-1 0 0 0 0,1 0 0 0 0,0-1-1 0 0,0 1 1 0 0,-1 0 0 0 0,1 0 0 0 0,0 0 0 0 0,-1 0 0 0 0,1 0-1 0 0,0 0 1 0 0,-1 0 0 0 0,1 0 0 0 0,0 0 0 0 0,-1 0 0 0 0,1 0-1 0 0,0 0 1 0 0,-1 0 0 0 0,1 0 0 0 0,0 1 0 0 0,-1-1 0 0 0,1 0-1 0 0,0 0 1 0 0,-1 0 0 0 0,1 0 0 0 0,0 1 0 0 0,0-1 0 0 0,-1 0-1 0 0,1 0 1 0 0,0 0 0 0 0,0 1 0 0 0,-1-1 0 0 0,1 0 0 0 0,0 1-1 0 0,-10 11 1239 0 0,8-9-998 0 0,-84 123 3237 0 0,18-24-2694 0 0,-128 172 109 0 0,186-261-1050 0 0,1 1 1 0 0,1 0-1 0 0,0 1 0 0 0,0 0 1 0 0,1 0-1 0 0,-5 20 0 0 0,12-29-634 0 0,0-5 617 0 0,0-1 0 0 0,0 0 0 0 0,0 0 0 0 0,0 0 0 0 0,0 0 0 0 0,0 0 0 0 0,1 0 0 0 0,-1 0 0 0 0,0 0 0 0 0,0 0 0 0 0,0 0 0 0 0,0 0 0 0 0,0 0 0 0 0,0 1 0 0 0,1-1 0 0 0,-1 0 0 0 0,0 0 0 0 0,0 0 0 0 0,0 0 0 0 0,0 0 0 0 0,0 0 0 0 0,0 0 0 0 0,1 0 0 0 0,-1 0 0 0 0,0 0 0 0 0,0 0 0 0 0,0-1 0 0 0,0 1 0 0 0,0 0 0 0 0,1 0 0 0 0,-1 0 0 0 0,0 0 0 0 0,0 0 0 0 0,0 0 0 0 0,0 0 1 0 0,0 0-1 0 0,0 0 0 0 0,0 0 0 0 0,0 0 0 0 0,1-1 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29 2303 0 0,'-1'-1'158'0'0,"1"1"-1"0"0,0-1 0 0 0,-1 0 0 0 0,1 0 0 0 0,0 0 1 0 0,-1 1-1 0 0,1-1 0 0 0,0 0 0 0 0,0 0 1 0 0,0 0-1 0 0,0 0 0 0 0,0 0 0 0 0,0 0 0 0 0,-2-11 1837 0 0,2 12-1889 0 0,0-1-1 0 0,0 1 1 0 0,-1 0-1 0 0,1-1 1 0 0,0 1-1 0 0,0 0 1 0 0,-1 0-1 0 0,1-1 1 0 0,0 1-1 0 0,0 0 1 0 0,-1 0-1 0 0,1 0 1 0 0,0-1-1 0 0,-1 1 1 0 0,1 0-1 0 0,0 0 1 0 0,-1 0-1 0 0,1 0 1 0 0,0 0-1 0 0,-1 0 1 0 0,1 0-1 0 0,0 0 1 0 0,-1 0-1 0 0,1 0 1 0 0,0 0-1 0 0,-1 0 1 0 0,1 0-1 0 0,0 0 1 0 0,-1 0-1 0 0,1 0 1 0 0,-1 0-1 0 0,0 1 123 0 0,-1 1 0 0 0,1-1 0 0 0,0 0 0 0 0,-1 1 1 0 0,1-1-1 0 0,0 0 0 0 0,0 1 0 0 0,0-1 0 0 0,0 1 0 0 0,0 0 0 0 0,0-1 0 0 0,1 1 0 0 0,-1 0 0 0 0,1 0 0 0 0,-2 3 1 0 0,0 2 269 0 0,-14 32 1406 0 0,-12 48 0 0 0,24-72-1636 0 0,1-1 0 0 0,0 1 0 0 0,1 0 0 0 0,1-1 0 0 0,0 1 0 0 0,3 29 1 0 0,0-37-212 0 0,-1 0 0 0 0,1 0 1 0 0,0-1-1 0 0,0 1 0 0 0,1-1 1 0 0,0 1-1 0 0,7 11 1 0 0,-8-15-234 0 0,0 0 0 0 0,0 0 0 0 0,1 0-1 0 0,-1 0 1 0 0,1 0 0 0 0,0-1 0 0 0,0 1 0 0 0,0-1 0 0 0,0 0 0 0 0,0 0 0 0 0,0 0 0 0 0,1 0 0 0 0,-1-1 0 0 0,1 1 0 0 0,-1-1 0 0 0,5 1 0 0 0,4 0-6050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18 135 4607 0 0,'-2'3'98'0'0,"0"0"0"0"0,0 0-1 0 0,-1 0 1 0 0,1 0-1 0 0,-5 4 1 0 0,10-20 5083 0 0,13-10-1357 0 0,16-21-3616 0 0,-24 33 156 0 0,-1 0-289 0 0,22-33-54 0 0,-22 33 904 0 0,-1 19-334 0 0,-6-7-566 0 0,1-1-1 0 0,-1 1 0 0 0,1-1 0 0 0,-1 1 0 0 0,0-1 0 0 0,1 1 0 0 0,-1 0 0 0 0,0-1 0 0 0,1 1 0 0 0,-1-1 0 0 0,0 1 1 0 0,0 0-1 0 0,0-1 0 0 0,0 1 0 0 0,0 0 0 0 0,1-1 0 0 0,-1 1 0 0 0,0 0 0 0 0,0-1 0 0 0,-1 1 0 0 0,1 0 0 0 0,0-1 1 0 0,0 2-1 0 0,-4 19 780 0 0,-3 37 0 0 0,7-52-814 0 0,-1-1 0 0 0,2 1 1 0 0,-1-1-1 0 0,0 0 0 0 0,1 1 1 0 0,0-1-1 0 0,1 0 0 0 0,-1 1 1 0 0,1-1-1 0 0,0 0 1 0 0,0 0-1 0 0,5 7 0 0 0,-6-11-169 0 0,0 1-1 0 0,0-1 1 0 0,0 0-1 0 0,0 0 1 0 0,0 0-1 0 0,0 0 1 0 0,1 0 0 0 0,-1 0-1 0 0,3 0 1 0 0,1 1-1183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0,'1'6'401'0'0,"1"0"-1"0"0,1 0 1 0 0,-1 0-1 0 0,1-1 1 0 0,5 9-1 0 0,7 15 1143 0 0,-4 1-570 0 0,-1 0 1 0 0,-2 0-1 0 0,0 1 1 0 0,-2 0-1 0 0,1 33 1 0 0,-6-46-958 0 0,0 0 1 0 0,-2 0-1 0 0,0 0 0 0 0,-1-1 1 0 0,-1 1-1 0 0,-1 0 0 0 0,0-1 1 0 0,-1 0-1 0 0,-1 0 1 0 0,-12 25-1 0 0,-2-9-6727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5983 0 0,'-7'-1'2857'0'0,"1"2"1454"0"0,5-1-4030 0 0,0 1 0 0 0,0-1-1 0 0,0 0 1 0 0,0 1 0 0 0,0-1-1 0 0,0 1 1 0 0,0-1 0 0 0,1 1 0 0 0,-1-1-1 0 0,0 1 1 0 0,0-1 0 0 0,1 1-1 0 0,-1 0 1 0 0,0-1 0 0 0,1 1-1 0 0,-1 0 1 0 0,0 0 0 0 0,1 0-1 0 0,-1-1 1 0 0,1 1 0 0 0,0 0 0 0 0,-1 0-1 0 0,1 0 1 0 0,0 0 0 0 0,-1 0-1 0 0,1 0 1 0 0,0 1 0 0 0,0 1-353 0 0,1-1 0 0 0,-1 1 0 0 0,1-1 1 0 0,0 1-1 0 0,-1-1 0 0 0,1 1 0 0 0,1-1 0 0 0,0 4 1 0 0,1-1-2012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6911 0 0,'-12'13'1298'0'0,"6"-4"4813"0"0,7-9-6121 0 0,-1 0 1 0 0,1 1 0 0 0,-1-1 0 0 0,1 0-1 0 0,0 0 1 0 0,-1 0 0 0 0,1 0-1 0 0,-1 0 1 0 0,1 0 0 0 0,0 0 0 0 0,-1 0-1 0 0,1 0 1 0 0,0 0 0 0 0,-1 0-1 0 0,1 0 1 0 0,-1 0 0 0 0,1 0-1 0 0,0-1 1 0 0,-1 1 0 0 0,1 0 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0,'20'24'6835'0'0,"12"22"-3594"0"0,-3-4-1157 0 0,141 180 2267 0 0,-152-196-4147 0 0,-1 2-1 0 0,19 42 1 0 0,17 62-370 0 0,-53-131-80 0 0,1 1 1 0 0,-1-1-1 0 0,1 1 0 0 0,-1 0 0 0 0,0-1 1 0 0,0 1-1 0 0,1 0 0 0 0,-1 2 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14 4143 0 0,'0'0'55'0'0,"1"0"-1"0"0,-1 0 0 0 0,0 0 0 0 0,1-1 0 0 0,-1 1 0 0 0,0 0 0 0 0,0 0 0 0 0,1-1 0 0 0,-1 1 1 0 0,0 0-1 0 0,0-1 0 0 0,1 1 0 0 0,-1 0 0 0 0,0 0 0 0 0,0-1 0 0 0,0 1 0 0 0,0 0 0 0 0,1-1 1 0 0,-1 1-1 0 0,0-1 0 0 0,0 1 0 0 0,0 0 0 0 0,0-1 0 0 0,0 1 0 0 0,0 0 0 0 0,0-1 1 0 0,0 1-1 0 0,0 0 0 0 0,0-1 0 0 0,0 1 0 0 0,0-1 0 0 0,0 1 0 0 0,-1 0 0 0 0,1-1 0 0 0,0 1 1 0 0,0 0-1 0 0,0-1 0 0 0,0 1 0 0 0,-1 0 0 0 0,1-1 0 0 0,-1 1 101 0 0,1 0 0 0 0,-1-1-1 0 0,0 1 1 0 0,1 0 0 0 0,-1 0-1 0 0,1 0 1 0 0,-1 0 0 0 0,0 0 0 0 0,1 0-1 0 0,-1 0 1 0 0,0 0 0 0 0,1 0-1 0 0,-1 1 1 0 0,1-1 0 0 0,-1 0-1 0 0,1 0 1 0 0,-1 0 0 0 0,0 1 0 0 0,1-1-1 0 0,-1 0 1 0 0,1 1 0 0 0,-1-1-1 0 0,1 0 1 0 0,-1 1 0 0 0,1-1 0 0 0,-1 1-1 0 0,-6 7 683 0 0,0 1 0 0 0,0-1 1 0 0,1 1-1 0 0,1 0 0 0 0,-1 1 0 0 0,-4 11 0 0 0,-5 8 409 0 0,-198 313 2875 0 0,104-177-5258 0 0,104-156-663 0 0,2-3-2614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2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0,'0'0'499'0'0,"18"0"3052"0"0,-9 1-2925 0 0,0 0 1 0 0,0 0-1 0 0,0 1 1 0 0,0 0-1 0 0,-1 1 1 0 0,11 3-1 0 0,-8-1-422 0 0,0-2 0 0 0,1 1 0 0 0,-1-2 0 0 0,1 0 0 0 0,21 2 0 0 0,16-3-2471 0 0</inkml:trace>
  <inkml:trace contextRef="#ctx0" brushRef="#br0" timeOffset="1">79 175 5063 0 0,'-2'8'224'0'0,"0"-5"48"0"0,1 0-272 0 0,1-1 0 0 0,1-2 0 0 0,3-2 0 0 0,-1 2 512 0 0,2-1 56 0 0,3-1 8 0 0,3 0 0 0 0,2 1-312 0 0,3-2-56 0 0,1 1-16 0 0,1-1 0 0 0,62-15-560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4607 0 0,'-6'0'432'0'0,"6"0"-337"0"0,-1 0 0 0 0,0 0-1 0 0,1-1 1 0 0,-1 1 0 0 0,0 0 0 0 0,1 1-1 0 0,-1-1 1 0 0,0 0 0 0 0,1 0 0 0 0,-1 0-1 0 0,1 0 1 0 0,-1 0 0 0 0,0 1 0 0 0,1-1 0 0 0,-1 0-1 0 0,1 0 1 0 0,-1 1 0 0 0,0-1 0 0 0,1 0-1 0 0,-1 1 1 0 0,1-1 0 0 0,-1 1 0 0 0,1-1 0 0 0,0 1-1 0 0,-1-1 1 0 0,1 1 0 0 0,-1-1 0 0 0,1 1-1 0 0,-8 11 796 0 0,1-1-1 0 0,0 1 0 0 0,1 0 0 0 0,0 0 0 0 0,1 1 1 0 0,-6 21-1 0 0,3-2 347 0 0,-6 53 1 0 0,13-69-938 0 0,0 1 1 0 0,0-1-1 0 0,3 23 0 0 0,-1-34-279 0 0,-1 0 0 0 0,1 0-1 0 0,0 1 1 0 0,1-1-1 0 0,-1 0 1 0 0,1 0-1 0 0,0 0 1 0 0,1 0-1 0 0,-1-1 1 0 0,1 1-1 0 0,0-1 1 0 0,0 1-1 0 0,0-1 1 0 0,5 5-1 0 0,-6-8-71 0 0,0 1-1 0 0,0 0 1 0 0,1-1 0 0 0,-1 1-1 0 0,1-1 1 0 0,-1 0 0 0 0,1 0-1 0 0,-1 0 1 0 0,1 0-1 0 0,-1-1 1 0 0,5 2 0 0 0,17-3-5192 0 0,-9-2 36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4143 0 0,'0'0'66'0'0,"0"0"-1"0"0,0 0 1 0 0,-1 0-1 0 0,1 0 0 0 0,0 0 1 0 0,-1-1-1 0 0,1 1 1 0 0,0 0-1 0 0,-1 0 1 0 0,1 0-1 0 0,0 1 0 0 0,0-1 1 0 0,-1 0-1 0 0,1 0 1 0 0,0 0-1 0 0,-1 0 0 0 0,1 0 1 0 0,0 0-1 0 0,0 0 1 0 0,-1 0-1 0 0,1 1 0 0 0,0-1 1 0 0,-1 0-1 0 0,1 0 1 0 0,0 0-1 0 0,0 1 1 0 0,0-1-1 0 0,-1 0 0 0 0,1 0 1 0 0,0 0-1 0 0,0 1 1 0 0,0-1-1 0 0,0 0 0 0 0,-1 1 1 0 0,1-1-1 0 0,0 0 1 0 0,0 0-1 0 0,0 1 0 0 0,0-1 1 0 0,0 0-1 0 0,0 1 1 0 0,0-1-1 0 0,0 0 1 0 0,0 1-1 0 0,0-1 0 0 0,0 0 1 0 0,0 0-1 0 0,0 1 1 0 0,0-1-1 0 0,0 1 0 0 0,-2 106 7251 0 0,3-62-5864 0 0,-1-41-1375 0 0,0-1 0 0 0,0 0 0 0 0,0 0 1 0 0,1 1-1 0 0,-1-1 0 0 0,1 0 0 0 0,0 0 0 0 0,0 1 0 0 0,2 3 0 0 0,-3-7-77 0 0,0 0 1 0 0,1 0-1 0 0,-1 1 0 0 0,0-1 1 0 0,0 0-1 0 0,0 0 0 0 0,0 0 1 0 0,0 0-1 0 0,0 0 0 0 0,1 0 1 0 0,-1 0-1 0 0,0 0 0 0 0,0 0 1 0 0,0 0-1 0 0,0 1 0 0 0,0-1 1 0 0,1 0-1 0 0,-1 0 0 0 0,0 0 1 0 0,0 0-1 0 0,0 0 0 0 0,0 0 1 0 0,0 0-1 0 0,1 0 0 0 0,-1 0 1 0 0,0 0-1 0 0,0 0 0 0 0,0 0 1 0 0,0-1-1 0 0,1 1 0 0 0,-1 0 1 0 0,0 0-1 0 0,0 0 0 0 0,0 0 1 0 0,0 0-1 0 0,0 0 0 0 0,1 0 1 0 0,6-7 0 0 0,3-8-55 0 0,-1-3-288 0 0,-1-1-1 0 0,5-20 1 0 0,-7 20-69 0 0,1 1 1 0 0,14-27-1 0 0,-21 45 422 0 0,0 0-1 0 0,0-1 1 0 0,0 1-1 0 0,0-1 1 0 0,0 1-1 0 0,1-1 1 0 0,-1 1-1 0 0,0 0 0 0 0,0-1 1 0 0,1 1-1 0 0,-1 0 1 0 0,0-1-1 0 0,1 1 1 0 0,-1 0-1 0 0,0-1 1 0 0,1 1-1 0 0,-1 0 1 0 0,0-1-1 0 0,1 1 1 0 0,-1 0-1 0 0,1 0 0 0 0,-1 0 1 0 0,0-1-1 0 0,1 1 1 0 0,-1 0-1 0 0,1 0 1 0 0,-1 0-1 0 0,1 0 1 0 0,-1 0-1 0 0,1 0 1 0 0,-1 0-1 0 0,1 0 1 0 0,-1 0-1 0 0,0 0 0 0 0,1 0 1 0 0,-1 0-1 0 0,1 0 1 0 0,-1 0-1 0 0,1 1 1 0 0,-1-1-1 0 0,1 0 1 0 0,-1 0-1 0 0,0 0 1 0 0,1 1-1 0 0,-1-1 1 0 0,0 0-1 0 0,1 0 0 0 0,-1 1 1 0 0,0-1-1 0 0,1 0 1 0 0,0 1-1 0 0,0 1 67 0 0,0 0 0 0 0,1 0 0 0 0,-1 0-1 0 0,0 0 1 0 0,0 0 0 0 0,0 0 0 0 0,0 1 0 0 0,-1-1-1 0 0,2 3 1 0 0,1 18 523 0 0,-1 0 0 0 0,-1 32 0 0 0,-2-35-606 0 0,1-1 0 0 0,1 1 0 0 0,1-1 0 0 0,6 23 0 0 0,-3-29-1138 0 0,-4-11-34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9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0,'6'8'654'0'0,"1"-1"-1"0"0,-1 1 0 0 0,-1 1 0 0 0,0-1 1 0 0,0 1-1 0 0,0 0 0 0 0,3 9 0 0 0,-2 0 365 0 0,0 0 0 0 0,6 34 0 0 0,-9-33-543 0 0,-1 1 0 0 0,0 0 0 0 0,-2 0 0 0 0,0 0 0 0 0,-1 0 0 0 0,-2-1 0 0 0,-6 33 0 0 0,3-32-1503 0 0,0-1 0 0 0,-1 0-1 0 0,-1 0 1 0 0,-14 23 0 0 0,7-17-4919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7831 0 0,'-8'9'547'0'0,"6"-8"15"0"0,1 0 0 0 0,-1 1-1 0 0,1-1 1 0 0,0 1 0 0 0,-1-1 0 0 0,1 1-1 0 0,0 0 1 0 0,0 0 0 0 0,0-1 0 0 0,0 1-1 0 0,-1 4 1 0 0,9-9 1331 0 0,-3 1-3647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9215 0 0,'-7'10'408'0'0,"4"-5"80"0"0,0-2-392 0 0,0 0-96 0 0,3-1 0 0 0,0-1 624 0 0,-2 1 104 0 0,2 1 16 0 0,-2 0 8 0 0,2-1-360 0 0,2 0-72 0 0,0-1-8 0 0,-1-1-8 0 0,2-3-384 0 0,1 0-80 0 0,-1-2-8 0 0,2-1-8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 1375 0 0,'-1'-2'142'0'0,"1"2"55"0"0,3 13 1520 0 0,73 202 5743 0 0,-37-100-5670 0 0,116 361 1876 0 0,-134-403-3305 0 0,-3 1 1 0 0,-3 0-1 0 0,-4 1 0 0 0,-2 0 0 0 0,-5 0 0 0 0,-2 1 0 0 0,-16 139 1 0 0,-10-63 310 0 0,-61 212 1 0 0,-85 136 440 0 0,139-418-1065 0 0,-47 125 90 0 0,18 3-68 0 0,13 49-2226 0 0,45-239 75 0 0,1 0-4442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31 2759 0 0,'2'-16'5331'0'0,"-4"23"-3608"0"0,-1 10 1220 0 0,-2 29 0 0 0,2-12-1097 0 0,2-24-1488 0 0,0 0 1 0 0,1 0-1 0 0,0 0 1 0 0,0 0-1 0 0,1 0 1 0 0,1-1 0 0 0,0 1-1 0 0,3 10 1 0 0,-4-17-335 0 0,-1-1 1 0 0,1 1 0 0 0,1 0-1 0 0,-1 0 1 0 0,0-1 0 0 0,1 1-1 0 0,-1-1 1 0 0,1 1-1 0 0,0-1 1 0 0,0 0 0 0 0,0 1-1 0 0,0-1 1 0 0,0 0 0 0 0,0 0-1 0 0,1 0 1 0 0,-1-1-1 0 0,1 1 1 0 0,-1-1 0 0 0,1 1-1 0 0,0-1 1 0 0,0 0 0 0 0,-1 0-1 0 0,1 0 1 0 0,0 0-1 0 0,0-1 1 0 0,0 1 0 0 0,0-1-1 0 0,0 0 1 0 0,0 1 0 0 0,5-2-1 0 0,13-3-24 0 0,-19 3 0 0 0,-1 0 0 0 0,1-1 0 0 0,0 1 0 0 0,0 0 0 0 0,0 0 0 0 0,-1-1 0 0 0,4-2 0 0 0,31-33-10 0 0,-19 17-33 0 0,14-23 16 0 0,-23 33-50 0 0,-1-2-14 0 0,22-34-29 0 0,-22 35-9 0 0,-2 1-227 0 0,14-32 281 0 0,-13 24-36 0 0,-6 18 110 0 0,0 0 1 0 0,0 0-1 0 0,0 0 0 0 0,0 0 1 0 0,0 0-1 0 0,0 0 0 0 0,0 0 1 0 0,0 0-1 0 0,0-1 0 0 0,0 1 1 0 0,0 0-1 0 0,0 0 1 0 0,0 0-1 0 0,0 0 0 0 0,0 0 1 0 0,0 0-1 0 0,0 0 0 0 0,0 0 1 0 0,0 0-1 0 0,0-1 0 0 0,-1 1 1 0 0,1 0-1 0 0,0 0 0 0 0,0 0 1 0 0,0 0-1 0 0,0 0 1 0 0,0 0-1 0 0,0 0 0 0 0,0 0 1 0 0,0 0-1 0 0,0 0 0 0 0,0 0 1 0 0,-1 0-1 0 0,1 0 0 0 0,0 0 1 0 0,0 0-1 0 0,0 0 0 0 0,0 0 1 0 0,0-1-1 0 0,0 1 1 0 0,0 0-1 0 0,0 0 0 0 0,-1 0 1 0 0,1 0-1 0 0,0 1 0 0 0,0-1 1 0 0,0 0-1 0 0,0 0 0 0 0,0 0 1 0 0,0 0-1 0 0,0 0 0 0 0,0 0 1 0 0,0 0-1 0 0,-1 0 1 0 0,1 0-1 0 0,0 0 0 0 0,-13 12 83 0 0,5 0 51 0 0,2 0 1 0 0,0 1-1 0 0,0 0 1 0 0,1 0 0 0 0,-4 18-1 0 0,-3 7 212 0 0,-11 25 1 0 0,-89 218 260 0 0,25-101-462 0 0,85-177-232 0 0,0 1-1 0 0,0-1 1 0 0,0 1 0 0 0,-1-1-1 0 0,1 0 1 0 0,-6 5-1 0 0,3-5-572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158 106 3679 0 0,'-16'-12'3182'0'0,"14"12"-2961"0"0,-1 0 0 0 0,1 0 0 0 0,-1 0 1 0 0,1 0-1 0 0,-1 0 0 0 0,1 1 0 0 0,0-1 0 0 0,-1 1 1 0 0,1 0-1 0 0,0 0 0 0 0,0 0 0 0 0,-1 0 1 0 0,-2 2-1 0 0,-26 18 2004 0 0,20-10-1627 0 0,1 1-1 0 0,0 0 0 0 0,1 0 1 0 0,0 1-1 0 0,-11 22 0 0 0,19-33-475 0 0,1-1 0 0 0,-1 1 0 0 0,0 0 0 0 0,1-1 0 0 0,-1 1 0 0 0,1 0 0 0 0,-1-1 0 0 0,0 4 0 0 0,1-5-111 0 0,0 1 0 0 0,0-1 1 0 0,0 0-1 0 0,0 0 1 0 0,0 0-1 0 0,0 0 0 0 0,0 0 1 0 0,0 0-1 0 0,0 0 0 0 0,0 0 1 0 0,1 0-1 0 0,-1 0 1 0 0,0 1-1 0 0,0-1 0 0 0,0 0 1 0 0,0 0-1 0 0,0 0 1 0 0,0 0-1 0 0,0 0 0 0 0,0 0 1 0 0,0 0-1 0 0,0 0 0 0 0,0 0 1 0 0,0 0-1 0 0,0 0 1 0 0,0 0-1 0 0,0 0 0 0 0,0 0 1 0 0,0 0-1 0 0,0 1 0 0 0,1-1 1 0 0,-1 0-1 0 0,0 0 1 0 0,0 0-1 0 0,0 0 0 0 0,0 0 1 0 0,0 0-1 0 0,0 0 0 0 0,0 0 1 0 0,0 0-1 0 0,0 0 1 0 0,0 0-1 0 0,1 0 0 0 0,-1 0 1 0 0,0 0-1 0 0,0 0 0 0 0,0 0 1 0 0,0 0-1 0 0,0 0 1 0 0,0 0-1 0 0,8-8 119 0 0,1-2-130 0 0,28-39-10 0 0,0-3-33 0 0,6-8 32 0 0,-7 11 11 0 0,-23 38-50 0 0,-13 11 56 0 0,0 0 0 0 0,0 0-1 0 0,1 0 1 0 0,-1 0 0 0 0,0 0 0 0 0,1 0-1 0 0,-1-1 1 0 0,0 1 0 0 0,0 0 0 0 0,1 0-1 0 0,-1 0 1 0 0,0 0 0 0 0,1 0 0 0 0,-1 1-1 0 0,0-1 1 0 0,0 0 0 0 0,1 0-1 0 0,-1 0 1 0 0,0 0 0 0 0,0 0 0 0 0,1 0-1 0 0,-1 0 1 0 0,0 0 0 0 0,0 1 0 0 0,1-1-1 0 0,-1 0 1 0 0,0 1 0 0 0,1 0 68 0 0,0 1 0 0 0,0-1 0 0 0,0 1 0 0 0,-1 0 0 0 0,1-1 1 0 0,0 1-1 0 0,-1 0 0 0 0,0 0 0 0 0,1 2 0 0 0,0 2 306 0 0,5 16 225 0 0,-2 0-1 0 0,2 30 1 0 0,4 17-91 0 0,-10-67-507 0 0,2 7-15 0 0,-1-1 0 0 0,1 1 0 0 0,1 0 0 0 0,0-1 0 0 0,0 0 0 0 0,1 1 0 0 0,8 13 0 0 0,-11-21-81 0 0,2 2-1249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 3223 0 0,'0'0'84'0'0,"-1"-1"-1"0"0,1 1 0 0 0,-1 0 0 0 0,1 0 0 0 0,-1 0 0 0 0,1 0 0 0 0,-1 0 0 0 0,1 0 0 0 0,0 0 1 0 0,-1 0-1 0 0,1 0 0 0 0,-1 0 0 0 0,1 0 0 0 0,-1 0 0 0 0,1 0 0 0 0,-1 1 0 0 0,1-1 0 0 0,-1 0 0 0 0,1 0 1 0 0,-1 0-1 0 0,1 1 0 0 0,-1-1 0 0 0,1 0 0 0 0,0 0 0 0 0,-1 1 0 0 0,1-1 0 0 0,0 0 0 0 0,-1 1 0 0 0,1-1 1 0 0,-1 1-1 0 0,-12 13 1227 0 0,1 3-308 0 0,1-1 0 0 0,0 1 0 0 0,1 1 0 0 0,1 0 0 0 0,-7 21 0 0 0,5-10 157 0 0,2 1-1 0 0,-9 50 1 0 0,16-66-803 0 0,0 1 0 0 0,1 27 0 0 0,1-37-301 0 0,0 0 1 0 0,1-1 0 0 0,-1 1 0 0 0,1-1 0 0 0,0 1 0 0 0,0-1-1 0 0,1 0 1 0 0,-1 1 0 0 0,1-1 0 0 0,0 0 0 0 0,0 0 0 0 0,1 0-1 0 0,4 6 1 0 0,-6-9-105 0 0,0 0-1 0 0,0 0 0 0 0,0 0 0 0 0,0 0 1 0 0,1 0-1 0 0,-1 0 0 0 0,0-1 1 0 0,1 1-1 0 0,-1 0 0 0 0,1-1 0 0 0,-1 1 1 0 0,0-1-1 0 0,1 1 0 0 0,-1-1 1 0 0,1 0-1 0 0,-1 0 0 0 0,1 1 0 0 0,-1-1 1 0 0,1 0-1 0 0,1-1 0 0 0,8 0-1010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4607 0 0,'5'-10'1167'0'0,"12"-12"5338"0"0,-9 12-5782 0 0,23-31-120 0 0,-24 31 779 0 0,0-1-1203 0 0,44-69 390 0 0,-51 80-546 0 0,0 0 0 0 0,0 0-1 0 0,0 0 1 0 0,0 0 0 0 0,0 0-1 0 0,0 0 1 0 0,0 0-1 0 0,0 1 1 0 0,0-1 0 0 0,0 0-1 0 0,0 0 1 0 0,0 0 0 0 0,0 0-1 0 0,0 0 1 0 0,0 0 0 0 0,0 0-1 0 0,0 0 1 0 0,0 0 0 0 0,0 0-1 0 0,0 0 1 0 0,0 0 0 0 0,0 0-1 0 0,0 0 1 0 0,0 0 0 0 0,0 0-1 0 0,0 1 1 0 0,0-1 0 0 0,0 0-1 0 0,0 0 1 0 0,0 0 0 0 0,0 0-1 0 0,0 0 1 0 0,0 0 0 0 0,0 0-1 0 0,0 0 1 0 0,0 0-1 0 0,0 0 1 0 0,0 0 0 0 0,0 0-1 0 0,0 0 1 0 0,0 0 0 0 0,0 0-1 0 0,0 0 1 0 0,0 0 0 0 0,1 0-1 0 0,-1 0 1 0 0,0 0 0 0 0,0 0-1 0 0,0 0 1 0 0,0 0 0 0 0,0 0-1 0 0,0 0 1 0 0,0 0 0 0 0,0 0-1 0 0,0 0 1 0 0,0 0 0 0 0,0 0-1 0 0,0 11 666 0 0,-3 13 46 0 0,1-12-427 0 0,-2 10 9 0 0,1 0 0 0 0,1-1 1 0 0,1 1-1 0 0,2 37 0 0 0,0-55-441 0 0,0 0-1 0 0,-1 0 1 0 0,1 0-1 0 0,1 0 1 0 0,-1-1-1 0 0,1 1 1 0 0,-1 0-1 0 0,1-1 0 0 0,0 1 1 0 0,0-1-1 0 0,1 0 1 0 0,-1 0-1 0 0,5 5 1 0 0,1-2-798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2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13 154 4143 0 0,'-13'18'3982'0'0,"25"-24"-2324"0"0,-4-3-626 0 0,7-4 823 0 0,-6 2-1743 0 0,25-31-16 0 0,-19 20-21 0 0,11-23-50 0 0,-12 24 121 0 0,-11 19-71 0 0,-3 2-53 0 0,0 0-1 0 0,1 0 1 0 0,-1 0-1 0 0,0 0 0 0 0,0 0 1 0 0,0 0-1 0 0,0 0 1 0 0,1 0-1 0 0,-1 0 0 0 0,0 1 1 0 0,0-1-1 0 0,0 0 1 0 0,0 0-1 0 0,0 0 0 0 0,0 0 1 0 0,1 0-1 0 0,-1 1 1 0 0,0-1-1 0 0,0 0 0 0 0,0 0 1 0 0,0 0-1 0 0,0 1 1 0 0,0-1-1 0 0,0 0 1 0 0,0 0-1 0 0,0 0 0 0 0,0 0 1 0 0,0 1-1 0 0,0-1 1 0 0,0 0-1 0 0,0 0 0 0 0,0 0 1 0 0,0 1-1 0 0,0-1 1 0 0,0 0-1 0 0,0 0 0 0 0,0 0 1 0 0,0 1-1 0 0,0 8 576 0 0,8 161 3887 0 0,-6-136-4164 0 0,-2-21-488 0 0,1-1 0 0 0,0 0 0 0 0,1 0 0 0 0,0 1 0 0 0,7 18 0 0 0,-3-21-6436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9215 0 0,'7'15'825'0'0,"-1"1"-1"0"0,0 0 0 0 0,-2 1 0 0 0,1 0 0 0 0,-2-1 0 0 0,0 1 0 0 0,0 27 1 0 0,-2-19-279 0 0,-2-1 0 0 0,-1 1 1 0 0,-1-1-1 0 0,-9 41 1 0 0,2-33-1169 0 0,-3 0-3586 0 0,0-3-1664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10591 0 0,'-3'0'923'0'0,"0"0"-1"0"0,0 1 1 0 0,0-1-1 0 0,0 1 1 0 0,0-1 0 0 0,1 1-1 0 0,-6 2 1 0 0,7-3-845 0 0,1 1 1 0 0,-1-1 0 0 0,1 0 0 0 0,-1 0 0 0 0,1 1 0 0 0,-1-1 0 0 0,1 1-1 0 0,-1-1 1 0 0,1 0 0 0 0,-1 1 0 0 0,1-1 0 0 0,-1 1 0 0 0,1-1-1 0 0,-1 1 1 0 0,1-1 0 0 0,0 1 0 0 0,-1-1 0 0 0,1 1 0 0 0,0 0 0 0 0,0-1-1 0 0,-1 1 1 0 0,1-1 0 0 0,0 1 0 0 0,0 0 0 0 0,0-1 0 0 0,0 1-1 0 0,0 0 1 0 0,0-1 0 0 0,0 1 0 0 0,0-1 0 0 0,0 1 0 0 0,0 0 0 0 0,0-1-1 0 0,0 1 1 0 0,0 0 0 0 0,1-1 0 0 0,-1 1 0 0 0,0-1 0 0 0,0 1-1 0 0,1-1 1 0 0,0 2 0 0 0,16 31-2036 0 0,-12-23 590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5983 0 0,'-10'8'6297'0'0,"-6"16"1360"0"0,17-23-7638 0 0,0-1 0 0 0,0 1 0 0 0,-1-1 0 0 0,1 1 0 0 0,0-1 0 0 0,0 1 0 0 0,0-1 0 0 0,0 1 0 0 0,-1-1 1 0 0,1 0-1 0 0,0 1 0 0 0,0-1 0 0 0,1 0 0 0 0,1 1-702 0 0,0 0-559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4607 0 0,'3'-8'1591'0'0,"0"0"-1"0"0,0 0 0 0 0,7-13 1 0 0,-10 21-1521 0 0,0 0 0 0 0,0 0 0 0 0,1 0 1 0 0,-1 0-1 0 0,0 0 0 0 0,0-1 0 0 0,0 1 0 0 0,0 0 1 0 0,0 0-1 0 0,0 0 0 0 0,0 0 0 0 0,0 0 1 0 0,1 0-1 0 0,-1 0 0 0 0,0-1 0 0 0,0 1 1 0 0,0 0-1 0 0,0 0 0 0 0,0 0 0 0 0,1 0 0 0 0,-1 0 1 0 0,0 0-1 0 0,0 0 0 0 0,0 0 0 0 0,0 0 1 0 0,0 0-1 0 0,1 0 0 0 0,-1 0 0 0 0,0 0 0 0 0,0 0 1 0 0,0 0-1 0 0,0 0 0 0 0,1 0 0 0 0,-1 0 1 0 0,0 0-1 0 0,0 0 0 0 0,0 0 0 0 0,6 6 1788 0 0,1 10 138 0 0,-5-11-1714 0 0,0 1-1 0 0,1-1 0 0 0,0 0 1 0 0,0 1-1 0 0,0-1 0 0 0,0-1 1 0 0,1 1-1 0 0,0 0 0 0 0,0-1 1 0 0,0 0-1 0 0,0 0 0 0 0,8 6 1 0 0,-8-8-264 0 0,0 0 0 0 0,0 0 1 0 0,0 0-1 0 0,0 0 0 0 0,0-1 1 0 0,0 1-1 0 0,1-1 1 0 0,-1 0-1 0 0,0-1 0 0 0,1 1 1 0 0,-1-1-1 0 0,0 1 0 0 0,1-1 1 0 0,-1-1-1 0 0,0 1 0 0 0,1-1 1 0 0,7-1-1 0 0,17-7-36 0 0,-15 0-73 0 0,32-24-8 0 0,-35 25 3 0 0,-2-2-368 0 0,3-3 394 0 0,-4 5 10 0 0,-1 1 1 0 0,0-1 0 0 0,-1-1 0 0 0,6-8 0 0 0,-9 12 15 0 0,-2 3 21 0 0,1 0 0 0 0,-1 0 0 0 0,1-1 0 0 0,-1 1 0 0 0,0-1 0 0 0,0 1 0 0 0,0-1 0 0 0,0 1-1 0 0,0-1 1 0 0,0-3 0 0 0,-4 8 67 0 0,0 0 0 0 0,-1 1 0 0 0,2-1 0 0 0,-1 1 0 0 0,-4 5 0 0 0,-1 3 159 0 0,2 1 0 0 0,0 0 0 0 0,0 0 0 0 0,1 0-1 0 0,-4 17 1 0 0,-2 2 32 0 0,-29 72 251 0 0,-88 245-148 0 0,120-325-320 0 0,2-4-4 0 0,0-1 0 0 0,-3 22 0 0 0,9-39-24 0 0,0-4-240 0 0,2-6-2274 0 0,1-4-4676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15 5063 0 0,'0'0'67'0'0,"0"-1"0"0"0,1 1 0 0 0,-1-1 0 0 0,0 1 0 0 0,0-1 0 0 0,-1 0 0 0 0,1 1-1 0 0,0-1 1 0 0,0 1 0 0 0,0-1 0 0 0,0 1 0 0 0,0-1 0 0 0,-1 1 0 0 0,1-1 0 0 0,0 1-1 0 0,0-1 1 0 0,-1 1 0 0 0,1-1 0 0 0,0 1 0 0 0,-1-1 0 0 0,0 0 0 0 0,1 1 67 0 0,0 0 0 0 0,-1 0 0 0 0,1 0 0 0 0,-1 0 0 0 0,1 0 0 0 0,0 0 0 0 0,-1 0 0 0 0,1 0 0 0 0,-1 0 0 0 0,1 0 0 0 0,0 0 0 0 0,-1 0 1 0 0,1 1-1 0 0,0-1 0 0 0,-1 0 0 0 0,1 0 0 0 0,-1 0 0 0 0,1 0 0 0 0,0 1 0 0 0,-1-1 0 0 0,1 0 0 0 0,-1 1 0 0 0,-1 1 501 0 0,-1 1-1 0 0,1-1 0 0 0,-1 1 1 0 0,1 0-1 0 0,-3 5 1 0 0,-115 196 5827 0 0,116-194-6307 0 0,10-16-122 0 0,11-14-50 0 0,-17 19 22 0 0,48-62-166 0 0,-40 52-6 0 0,0 0-173 0 0,24-35 151 0 0,-24 34-10 0 0,0 1-183 0 0,24-36 274 0 0,-24 35 432 0 0,-2 12-239 0 0,1 0 1 0 0,-1 0-1 0 0,0 0 1 0 0,1 1-1 0 0,7 2 1 0 0,-13-3-68 0 0,0 0 1 0 0,-1 1-1 0 0,1-1 0 0 0,0 1 1 0 0,0-1-1 0 0,-1 1 1 0 0,1-1-1 0 0,0 1 0 0 0,-1-1 1 0 0,1 1-1 0 0,0-1 0 0 0,-1 1 1 0 0,1 0-1 0 0,-1 0 1 0 0,1-1-1 0 0,-1 1 0 0 0,1 0 1 0 0,-1 0-1 0 0,0-1 0 0 0,1 3 1 0 0,3 17 351 0 0,-3-11-186 0 0,0-3-322 0 0,1 1 0 0 0,-1-1 1 0 0,1 1-1 0 0,0-1 0 0 0,1 1 0 0 0,0-1 0 0 0,0 0 1 0 0,0 0-1 0 0,1-1 0 0 0,0 1 0 0 0,8 9 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6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 3679 0 0,'0'-1'104'0'0,"-1"1"0"0"0,0 0 0 0 0,0-1 0 0 0,1 1-1 0 0,-1 0 1 0 0,0-1 0 0 0,0 1 0 0 0,0 0 0 0 0,1 0-1 0 0,-1 0 1 0 0,0 0 0 0 0,0 0 0 0 0,0 0 0 0 0,1 0 0 0 0,-1 0-1 0 0,-2 0 1 0 0,-9 10 2420 0 0,10-8-2435 0 0,-11 12 962 0 0,1 1-1 0 0,0 0 1 0 0,1 1 0 0 0,0 1 0 0 0,2-1 0 0 0,0 2 0 0 0,-9 23-1 0 0,5-5 167 0 0,2 1 0 0 0,-11 64 0 0 0,17-69-887 0 0,1 0-1 0 0,1 33 1 0 0,3-51-310 0 0,1 0 0 0 0,0-1 0 0 0,1 1 0 0 0,0-1 0 0 0,1 1 0 0 0,1-1 0 0 0,7 17 0 0 0,-10-26-99 0 0,0-1 0 0 0,1 0 0 0 0,-1 0 0 0 0,1 0 0 0 0,0-1 0 0 0,0 1 0 0 0,0 0 0 0 0,0-1 0 0 0,0 1 0 0 0,1-1 0 0 0,-1 0-1 0 0,1 0 1 0 0,0 0 0 0 0,-1 0 0 0 0,1 0 0 0 0,5 2 0 0 0,4-2-1137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3223 0 0,'1'-6'3358'0'0,"2"12"-989"0"0,3 13 120 0 0,-4 7-526 0 0,-1 1-1 0 0,-3 41 1 0 0,-1-2-827 0 0,3-65-1132 0 0,0 0-1 0 0,0 0 0 0 0,0-1 1 0 0,0 1-1 0 0,0 0 0 0 0,0 0 0 0 0,0-1 1 0 0,0 1-1 0 0,1 0 0 0 0,-1 0 1 0 0,0-1-1 0 0,0 1 0 0 0,1 0 1 0 0,-1-1-1 0 0,0 1 0 0 0,1 0 1 0 0,0 0-2 0 0,-1-1-1 0 0,0 0 1 0 0,0 0 0 0 0,1 0 0 0 0,-1 0 0 0 0,0 0 0 0 0,0 0-1 0 0,1 0 1 0 0,-1 0 0 0 0,0 1 0 0 0,1-1 0 0 0,-1 0 0 0 0,0 0-1 0 0,0 0 1 0 0,1-1 0 0 0,-1 1 0 0 0,0 0 0 0 0,1 0 0 0 0,-1 0 0 0 0,0 0-1 0 0,0 0 1 0 0,1 0 0 0 0,-1 0 0 0 0,0 0 0 0 0,0 0 0 0 0,1-1-1 0 0,-1 1 1 0 0,2-2 4 0 0,0 1 0 0 0,0-1 0 0 0,0 0-1 0 0,0 0 1 0 0,0 0 0 0 0,-1 0 0 0 0,1-1-1 0 0,1-2 1 0 0,25-42-34 0 0,-23 40 4 0 0,0-1 0 0 0,-1 0 0 0 0,5-12 0 0 0,-7 18-82 0 0,3-8-84 0 0,15-32 116 0 0,-15 32 631 0 0,3 11-177 0 0,-3-1-285 0 0,18 5 100 0 0,-23-5-177 0 0,1 0 1 0 0,0 1-1 0 0,0-1 0 0 0,0 1 0 0 0,0-1 0 0 0,-1 1 1 0 0,1-1-1 0 0,0 1 0 0 0,-1 0 0 0 0,1-1 1 0 0,0 1-1 0 0,-1 0 0 0 0,1-1 0 0 0,-1 1 0 0 0,1 0 1 0 0,-1 0-1 0 0,1 0 0 0 0,-1-1 0 0 0,0 1 1 0 0,1 0-1 0 0,-1 0 0 0 0,0 0 0 0 0,0 0 0 0 0,1 0 1 0 0,-1 1-1 0 0,0 113 687 0 0,0-113-871 0 0,0-1-1 0 0,0 1 0 0 0,0-1 1 0 0,0 1-1 0 0,1-1 0 0 0,-1 1 1 0 0,0-1-1 0 0,1 1 0 0 0,-1-1 1 0 0,1 0-1 0 0,0 1 0 0 0,-1-1 1 0 0,1 0-1 0 0,0 1 0 0 0,0-1 1 0 0,0 0-1 0 0,0 0 0 0 0,2 2 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0,'7'7'1614'0'0,"0"1"0"0"0,-1 0 0 0 0,1 1 0 0 0,-2-1 0 0 0,1 1 0 0 0,7 18 0 0 0,-8-15-699 0 0,-1 1-1 0 0,0 0 0 0 0,-1 0 0 0 0,3 25 0 0 0,-5-21-671 0 0,0 0 0 0 0,-1 0-1 0 0,-1 0 1 0 0,-1-1 0 0 0,0 1-1 0 0,-1 0 1 0 0,-1-1 0 0 0,-11 31 0 0 0,4-23-575 0 0,-2-3-198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8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8751 0 0,'-6'9'384'0'0,"2"-4"88"0"0,1 0-376 0 0,0-2-96 0 0,1-1 0 0 0,1-1 0 0 0,1 1 656 0 0,-2 1 112 0 0,1 2 32 0 0,-1 0 0 0 0,2-1-368 0 0,0 0-72 0 0,0-3-8 0 0,3-1-8 0 0,-1-1-1016 0 0,3-1-208 0 0,-1-1-40 0 0,1-2-8 0 0</inkml:trace>
  <inkml:trace contextRef="#ctx0" brushRef="#br0" timeOffset="1">65 186 2303 0 0,'-13'18'200'0'0,"7"-10"-200"0"0,-1 1 0 0 0,2-1 0 0 0,2-3 1216 0 0,0 0 192 0 0,1 0 48 0 0,-2 4 8 0 0,-3 4-152 0 0,1 2-32 0 0,1-1-8 0 0,2-3 0 0 0,3-3-1272 0 0,5-5-312 0 0,1-4-32 0 0,5-4-8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2303 0 0,'-2'1'94'0'0,"-1"1"-1"0"0,0-1 1 0 0,1 0-1 0 0,-1 1 1 0 0,1-1-1 0 0,-1 1 1 0 0,1 0-1 0 0,0-1 1 0 0,-1 1-1 0 0,1 1 1 0 0,0-1-1 0 0,-2 3 0 0 0,1-2-62 0 0,-12 16 358 0 0,0 1 0 0 0,2 0 0 0 0,0 1 0 0 0,-10 23 0 0 0,-34 94 1311 0 0,17-18 213 0 0,-39 207 0 0 0,11 134 849 0 0,15 207-1104 0 0,36-377-1563 0 0,-9 455-31 0 0,31-593 132 0 0,28 164 0 0 0,-19-232-60 0 0,29 104 0 0 0,-33-159-183 0 0,24 51 0 0 0,-28-68-268 0 0,1 0 0 0 0,1-1-1 0 0,0 0 1 0 0,1 0 0 0 0,0-1-1 0 0,12 11 1 0 0,-1-6-4760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2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24 2303 0 0,'-5'-6'1112'0'0,"-7"4"1939"0"0,13 2-2891 0 0,-1 1 0 0 0,0-1 0 0 0,0 1 0 0 0,0-1 1 0 0,1 1-1 0 0,-1-1 0 0 0,0 1 0 0 0,1-1 1 0 0,-1 1-1 0 0,0-1 0 0 0,1 0 0 0 0,-1 1 0 0 0,0-1 1 0 0,1 0-1 0 0,-1 1 0 0 0,1-1 0 0 0,-1 0 1 0 0,1 1-1 0 0,0-1 0 0 0,0 1-8 0 0,0 0 0 0 0,0 0 0 0 0,0 0 0 0 0,1 0-1 0 0,-1 0 1 0 0,0-1 0 0 0,0 1 0 0 0,1 0 0 0 0,-1-1 0 0 0,1 1 0 0 0,-1-1 0 0 0,0 0 0 0 0,1 1 0 0 0,-1-1-1 0 0,1 0 1 0 0,-1 0 0 0 0,1 0 0 0 0,-1 0 0 0 0,3 0 0 0 0,-3 0-93 0 0,5 1 840 0 0,-5 1-309 0 0,-12 5-82 0 0,-18 5-403 0 0,26-11-98 0 0,1 0 1 0 0,0-1-1 0 0,-1 0 1 0 0,1 1-1 0 0,-1-1 1 0 0,1 0-1 0 0,-5-1 1 0 0,6 1-2 0 0,1 0-1 0 0,0 0 1 0 0,0 0 0 0 0,-1 0 0 0 0,1 0 0 0 0,0 0-1 0 0,0 0 1 0 0,-1-1 0 0 0,1 1 0 0 0,0 0 0 0 0,0 0 0 0 0,0 0-1 0 0,-1-1 1 0 0,1 1 0 0 0,0 0 0 0 0,0 0 0 0 0,0 0-1 0 0,0-1 1 0 0,-1 1 0 0 0,1 0 0 0 0,0 0 0 0 0,0-1-1 0 0,0 1 1 0 0,0 0 0 0 0,0 0 0 0 0,0-1 0 0 0,3-12 195 0 0,5 1-55 0 0,-7 10-151 0 0,1 1 0 0 0,-1-1 1 0 0,0 0-1 0 0,1 0 1 0 0,-1 0-1 0 0,0-1 1 0 0,0 1-1 0 0,-1 0 1 0 0,1 0-1 0 0,0 0 0 0 0,0-4 1 0 0,-2 8 3 0 0,1-1 0 0 0,-1 0 0 0 0,1 1 0 0 0,-1-1 0 0 0,1 0 0 0 0,0 1 0 0 0,0-1 0 0 0,0 0 0 0 0,0 1 0 0 0,0 1 0 0 0,6 25-63 0 0,-8-26-256 0 0,1-2 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2303 0 0,'-15'10'2648'0'0,"13"-9"-2198"0"0,0 0 0 0 0,0 0 0 0 0,0 0 0 0 0,0 0 1 0 0,0 1-1 0 0,0-1 0 0 0,0 0 0 0 0,-2 4 0 0 0,-4 6 283 0 0,0 0 0 0 0,1 1 0 0 0,0 0 0 0 0,1 0 0 0 0,-6 18 0 0 0,-18 69 1456 0 0,25-79-1783 0 0,-31 123 944 0 0,7 1 0 0 0,6 1 0 0 0,-4 159 0 0 0,22-200-1185 0 0,-3 463 110 0 0,15-417-258 0 0,7 110 13 0 0,23 0-17 0 0,7-27-13 0 0,41 168 0 0 0,-34-204-19 0 0,50 177-118 0 0,-89-339-92 0 0,-8-23 25 0 0,0-1 0 0 0,0 1 0 0 0,-1 0 0 0 0,-1 0 0 0 0,2 20 0 0 0,-5-23-193 0 0,-3-8-750 0 0,-5-12-4736 0 0,4 3 335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 3223 0 0,'-10'-9'5838'0'0,"7"15"-2978"0"0,1 0-1948 0 0,1 1 0 0 0,0 0 0 0 0,0 0 1 0 0,0-1-1 0 0,1 1 0 0 0,1 9 1 0 0,6 40 1253 0 0,-7-50-2090 0 0,1-1 1 0 0,0 0 0 0 0,1 1-1 0 0,-1-1 1 0 0,1 0 0 0 0,0 0-1 0 0,0 0 1 0 0,1 0 0 0 0,0 0-1 0 0,0-1 1 0 0,0 1 0 0 0,0-1-1 0 0,0 0 1 0 0,1 0 0 0 0,0 0-1 0 0,0 0 1 0 0,9 6 0 0 0,-12-9-77 0 0,0 0 1 0 0,1-1 0 0 0,-1 1 0 0 0,1-1 0 0 0,-1 1 0 0 0,1-1 0 0 0,-1 1 0 0 0,1-1-1 0 0,-1 0 1 0 0,1 0 0 0 0,1 1 0 0 0,5-1-4 0 0,0 1-1 0 0,0-2 1 0 0,0 1-1 0 0,0-1 0 0 0,12-2 1 0 0,-8-1-22 0 0,-1 0-1 0 0,-1 0 1 0 0,15-9 0 0 0,-13 7-77 0 0,-5-2-319 0 0,23-24 161 0 0,-23 24-11 0 0,-2 0-793 0 0,14-27 831 0 0,-14 22 123 0 0,-5 13 108 0 0,0 0 1 0 0,-1 0 0 0 0,1 0 0 0 0,0 0 0 0 0,0 0 0 0 0,0 0 0 0 0,0 0 0 0 0,0 0 0 0 0,0-1-1 0 0,0 1 1 0 0,0 0 0 0 0,0 0 0 0 0,0 0 0 0 0,0 0 0 0 0,0 0 0 0 0,0 0 0 0 0,0 0-1 0 0,0 0 1 0 0,-1 0 0 0 0,1 0 0 0 0,0 0 0 0 0,0 0 0 0 0,0 0 0 0 0,0 0 0 0 0,0 0 0 0 0,0-1-1 0 0,0 1 1 0 0,0 0 0 0 0,0 0 0 0 0,-1 0 0 0 0,1 0 0 0 0,0 0 0 0 0,0 0 0 0 0,0 0 0 0 0,0 0-1 0 0,0 0 1 0 0,0 0 0 0 0,0 0 0 0 0,-1 1 0 0 0,1-1 0 0 0,0 0 0 0 0,0 0 0 0 0,0 0-1 0 0,0 0 1 0 0,0 0 0 0 0,0 0 0 0 0,-11 6 128 0 0,4 3 68 0 0,1 0 1 0 0,-1 1-1 0 0,1 0 0 0 0,1-1 0 0 0,0 2 1 0 0,-5 14-1 0 0,-1 0 115 0 0,-39 93 490 0 0,-44 158 0 0 0,88-255-856 0 0,1 1 0 0 0,0-1-1 0 0,2 1 1 0 0,-2 33 0 0 0,5-55 24 0 0,0 0 1 0 0,0 0-1 0 0,0 0 1 0 0,0 0-1 0 0,0-1 1 0 0,0 1-1 0 0,0 0 1 0 0,1 0-189 0 0,-1 0 188 0 0,0 0 1 0 0,0 0-1 0 0,0 0 1 0 0,0 0-1 0 0,0 0 1 0 0,0 0-1 0 0,0 0 1 0 0,0 0-1 0 0,0 0 1 0 0,0 0-1 0 0,0 0 1 0 0,0 0-1 0 0,0 0 1 0 0,0 0-1 0 0,0 0 1 0 0,0 0-1 0 0,0 0 1 0 0,0 0-1 0 0,1 0 1 0 0,-1 0-1 0 0,0 0 1 0 0,0 0-1 0 0,0 0 1 0 0,1-5-1148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4607 0 0,'-3'1'38'0'0,"0"0"1"0"0,-1 0-1 0 0,1 0 0 0 0,0 0 0 0 0,0 0 0 0 0,0 1 0 0 0,1-1 0 0 0,-1 1 0 0 0,-4 3 0 0 0,3-1 274 0 0,1 0 0 0 0,-1 1 0 0 0,1-1 0 0 0,0 1 1 0 0,-3 5-1 0 0,-7 13 1304 0 0,1 0 1 0 0,-16 47-1 0 0,25-60-1252 0 0,0 0-1 0 0,0 0 1 0 0,1 0 0 0 0,1 0-1 0 0,0 0 1 0 0,0 1 0 0 0,1-1-1 0 0,0 0 1 0 0,1 1-1 0 0,2 14 1 0 0,-2-22-420 0 0,0-1-1 0 0,0 1 1 0 0,0 0 0 0 0,0-1 0 0 0,0 1-1 0 0,0 0 1 0 0,1-1 0 0 0,-1 1 0 0 0,1-1 0 0 0,2 3-1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3 162 5983 0 0,'-2'0'555'0'0,"2"0"-549"0"0,0 0 0 0 0,0 0-1 0 0,0 0 1 0 0,0 0 0 0 0,1 0 0 0 0,-1 0-1 0 0,0 0 1 0 0,0 0 0 0 0,0 0-1 0 0,0 0 1 0 0,0 0 0 0 0,0 0-1 0 0,0 0 1 0 0,0 0 0 0 0,0 0 0 0 0,0 0-1 0 0,0 0 1 0 0,0 0 0 0 0,0 0-1 0 0,0 0 1 0 0,0 0 0 0 0,0-1-1 0 0,0 1 1 0 0,0 0 0 0 0,0 0 0 0 0,0 0-1 0 0,-1 0 1 0 0,1 0 0 0 0,0 0-1 0 0,0 0 1 0 0,0 0 0 0 0,0 0-1 0 0,0 0 1 0 0,0 0 0 0 0,0 0 0 0 0,0 0-1 0 0,0 0 1 0 0,0 0 0 0 0,0 0-1 0 0,0 0 1 0 0,0 0 0 0 0,0 0-1 0 0,0 0 1 0 0,0 0 0 0 0,0 0-1 0 0,0 0 1 0 0,0 0 0 0 0,0 0 0 0 0,0 0-1 0 0,0 0 1 0 0,0 0 0 0 0,0 0-1 0 0,0 0 1 0 0,0 0 0 0 0,0 0-1 0 0,-1 0 1 0 0,1 0 0 0 0,0 0 0 0 0,0 0-1 0 0,0 0 1 0 0,0 0 0 0 0,0 0-1 0 0,9-11 4717 0 0,-6 8-3146 0 0,5-8-1377 0 0,21-22 1726 0 0,29-28-517 0 0,-25 28-1290 0 0,-25 25 275 0 0,-7 9-337 0 0,0 0 0 0 0,0 0-1 0 0,0 0 1 0 0,0 1 0 0 0,0-1 0 0 0,-1 0 0 0 0,1 1 0 0 0,0-1-1 0 0,-1 1 1 0 0,1-1 0 0 0,-1 1 0 0 0,1-1 0 0 0,-1 1 0 0 0,0-1-1 0 0,0 1 1 0 0,0-1 0 0 0,0 3 0 0 0,-5 27 630 0 0,0-10-465 0 0,5-21-219 0 0,-4 26 269 0 0,-2 29 0 0 0,6-47-383 0 0,0-1 0 0 0,0 0 0 0 0,1 0 0 0 0,0 1 1 0 0,0-1-1 0 0,1 0 0 0 0,0 0 0 0 0,0 0 0 0 0,4 7 0 0 0,-1-6-4401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7831 0 0,'0'0'1531'0'0,"4"3"-770"0"0,-2-2-607 0 0,1 1-1 0 0,-1 1 1 0 0,0-1 0 0 0,0 0-1 0 0,0 1 1 0 0,0-1-1 0 0,0 1 1 0 0,-1-1-1 0 0,1 1 1 0 0,-1 0 0 0 0,0 0-1 0 0,0-1 1 0 0,0 1-1 0 0,0 0 1 0 0,0 0-1 0 0,0 6 1 0 0,2 9 481 0 0,-1 1 1 0 0,-1 0-1 0 0,-1-1 0 0 0,-1 1 0 0 0,-1 0 1 0 0,-6 32-1 0 0,2-28-718 0 0,0 1 0 0 0,-2-2 0 0 0,-1 1 0 0 0,-20 39 0 0 0,11-33-5900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5983 0 0,'-5'8'536'0'0,"0"-5"-432"0"0,2 5 5536 0 0,3-6-5000 0 0,0 1-160 0 0,1 2-40 0 0,1-1-8 0 0,1-1-432 0 0,-1 2-160 0 0,-1-2 8 0 0</inkml:trace>
  <inkml:trace contextRef="#ctx0" brushRef="#br0" timeOffset="1">39 359 9671 0 0,'-10'10'424'0'0,"4"-6"96"0"0,0 1-416 0 0,2-2-104 0 0,3-1 0 0 0,1 0 376 0 0,-2-1 48 0 0,1 1 16 0 0,-3 1 0 0 0,3 0-440 0 0,-2 0 0 0 0,3-1-104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6911 0 0,'-5'14'304'0'0,"-1"-6"64"0"0,1 0-296 0 0,2-3-72 0 0,3-2 704 0 0,-4 0 128 0 0,0 4 32 0 0,-1-1 0 0 0,0 1-472 0 0,2-1-88 0 0,1-3-16 0 0,-1 0-8 0 0,3-1-1040 0 0,0 0-200 0 0,2-1-48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4607 0 0,'-1'6'1344'0'0,"0"-1"0"0"0,0 1-1 0 0,1 8 1 0 0,0 3 133 0 0,0 0 1 0 0,2 0-1 0 0,0 0 0 0 0,9 30 0 0 0,-9-40-1136 0 0,0-1 1 0 0,1 0-1 0 0,0 1 0 0 0,0-1 0 0 0,1 0 0 0 0,5 8 0 0 0,-6-11-258 0 0,0 0 0 0 0,-1 0-1 0 0,1-1 1 0 0,0 1 0 0 0,1-1-1 0 0,-1 1 1 0 0,0-1 0 0 0,1 0-1 0 0,-1 0 1 0 0,1-1 0 0 0,-1 1-1 0 0,6 1 1 0 0,-9-3-80 0 0,3 1 11 0 0,1-1 0 0 0,-1 1 0 0 0,0 0 0 0 0,1-1 0 0 0,-1 0 0 0 0,1 0 0 0 0,-1 0 0 0 0,0 0 0 0 0,1 0 0 0 0,-1-1 0 0 0,4-1 0 0 0,6-4 29 0 0,-13 6-43 0 0,10-5 2 0 0,0-1 1 0 0,0 0 0 0 0,12-11-1 0 0,-14 10-2 0 0,-1-1 0 0 0,1 0 0 0 0,10-17 0 0 0,-15 21 0 0 0,0-1 0 0 0,-1 1 0 0 0,1 0 0 0 0,-1-1 0 0 0,0 1 0 0 0,2-6 0 0 0,-3 5 0 0 0,-5 22 426 0 0,-5 33 1 0 0,3-10-232 0 0,-33 129 157 0 0,-80 211 0 0 0,113-358-670 0 0,-8 16-1184 0 0,13-36 282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3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2759 0 0,'-6'4'447'0'0,"0"1"0"0"0,1 0-1 0 0,0 0 1 0 0,0 0 0 0 0,0 0-1 0 0,-4 9 1 0 0,-67 112 4933 0 0,63-102-4024 0 0,2 0-1 0 0,1 1 1 0 0,-10 39 0 0 0,18-55-999 0 0,0-1 1 0 0,1 0-1 0 0,0 1 1 0 0,1-1-1 0 0,-1 1 1 0 0,2-1 0 0 0,1 14-1 0 0,-1-19-398 0 0,-1-1 0 0 0,1 1-1 0 0,-1-1 1 0 0,1 1 0 0 0,0-1-1 0 0,0 1 1 0 0,0-1 0 0 0,0 0-1 0 0,0 1 1 0 0,1-1 0 0 0,-1 0-1 0 0,1 0 1 0 0,-1 0 0 0 0,1 0 0 0 0,0 0-1 0 0,0-1 1 0 0,0 1 0 0 0,0 0-1 0 0,0-1 1 0 0,0 1 0 0 0,0-1-1 0 0,1 0 1 0 0,-1 0 0 0 0,0 0-1 0 0,1 0 1 0 0,-1 0 0 0 0,1-1 0 0 0,2 2-1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30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4343 0 0,'-1'61'6090'0'0,"-10"77"-1"0"0,11-135-6002 0 0,-2 15 375 0 0,2-17-450 0 0,0 0 0 0 0,0 0 0 0 0,0-1 1 0 0,0 1-1 0 0,0 0 0 0 0,0-1 0 0 0,0 1 0 0 0,0 0 1 0 0,0-1-1 0 0,0 1 0 0 0,0 0 0 0 0,1-1 0 0 0,-1 1 1 0 0,0-1-1 0 0,1 1 0 0 0,-1 0 0 0 0,0-1 1 0 0,1 1-1 0 0,-1-1 0 0 0,1 2 0 0 0,0-2-129 0 0,1 0-625 0 0,7-11 97 0 0,19-28 293 0 0,-22 30 8 0 0,1-1-264 0 0,18-30 312 0 0,-18 30 28 0 0,0 1-78 0 0,20-28 334 0 0,-20 28 1670 0 0,2 9-1118 0 0,25 1 32 0 0,-33 0-545 0 0,0-1 1 0 0,-1 0-1 0 0,1 0 0 0 0,0 1 0 0 0,-1-1 0 0 0,1 0 1 0 0,-1 1-1 0 0,1-1 0 0 0,-1 1 0 0 0,1-1 1 0 0,0 1-1 0 0,-1-1 0 0 0,0 1 0 0 0,1-1 0 0 0,-1 1 1 0 0,1-1-1 0 0,-1 1 0 0 0,0-1 0 0 0,1 1 0 0 0,-1 0 1 0 0,0-1-1 0 0,1 1 0 0 0,-1 0 0 0 0,0-1 0 0 0,0 1 1 0 0,0 0-1 0 0,0-1 0 0 0,0 1 0 0 0,0 0 0 0 0,0 0 1 0 0,0-1-1 0 0,0 1 0 0 0,0 0 0 0 0,0 0 0 0 0,0 4 137 0 0,1 16 269 0 0,-2 1-1 0 0,0-1 1 0 0,-6 34 0 0 0,0-3-3202 0 0,6-45-3229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4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19 4143 0 0,'0'-1'103'0'0,"0"0"-1"0"0,0 1 1 0 0,0-1-1 0 0,0 0 1 0 0,0 1-1 0 0,0-1 0 0 0,0 0 1 0 0,0 1-1 0 0,0-1 1 0 0,0 0-1 0 0,0 1 1 0 0,-1-1-1 0 0,1 0 0 0 0,0 1 1 0 0,0-1-1 0 0,-1 1 1 0 0,1-1-1 0 0,0 1 0 0 0,-1-1 1 0 0,1 1-1 0 0,-1-1 1 0 0,1 1-1 0 0,-1-1 1 0 0,1 1-1 0 0,-1-1 0 0 0,1 1 1 0 0,-1 0-1 0 0,1-1 1 0 0,-1 1-1 0 0,1 0 1 0 0,-1-1-1 0 0,-1 1 0 0 0,1 0 35 0 0,0 0 0 0 0,1 0-1 0 0,-1 0 1 0 0,0 0 0 0 0,0 1-1 0 0,0-1 1 0 0,0 0 0 0 0,1 1-1 0 0,-1-1 1 0 0,0 0 0 0 0,0 1-1 0 0,1-1 1 0 0,-1 1 0 0 0,0 0-1 0 0,1-1 1 0 0,-1 1 0 0 0,0-1-1 0 0,1 1 1 0 0,-1 0 0 0 0,1-1-1 0 0,-1 1 1 0 0,1 0 0 0 0,-1 0-1 0 0,1-1 1 0 0,-1 2 0 0 0,-10 21 613 0 0,1 0 1 0 0,0 0-1 0 0,2 1 1 0 0,1 0-1 0 0,1 1 1 0 0,1 0-1 0 0,1 0 1 0 0,-1 26-1 0 0,5-24-358 0 0,4 48 0 0 0,-2-63-308 0 0,0 1-1 0 0,1-1 0 0 0,0 0 1 0 0,1 0-1 0 0,0 0 1 0 0,7 12-1 0 0,-10-21-98 0 0,0 0-1 0 0,1-1 0 0 0,-1 1 1 0 0,1-1-1 0 0,0 1 0 0 0,-1-1 1 0 0,1 1-1 0 0,0-1 0 0 0,1 0 1 0 0,-1 0-1 0 0,0 0 0 0 0,0 0 1 0 0,1 0-1 0 0,0-1 0 0 0,-1 1 1 0 0,1-1-1 0 0,0 0 0 0 0,-1 1 1 0 0,1-1-1 0 0,0 0 1 0 0,0-1-1 0 0,6 2 0 0 0,-7-2-197 0 0,8-5-6507 0 0,41-17 1573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3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0,'0'0'2591'0'0,"4"2"-1396"0"0,0 0-916 0 0,0 0 0 0 0,0 0 1 0 0,-1 1-1 0 0,1 0 1 0 0,0 0-1 0 0,-1 0 0 0 0,0 0 1 0 0,0 0-1 0 0,0 1 0 0 0,0 0 1 0 0,0-1-1 0 0,-1 1 1 0 0,0 0-1 0 0,3 6 0 0 0,1 5 358 0 0,-1 0 0 0 0,0 0 0 0 0,-1 0 0 0 0,-1 1 0 0 0,-1-1 0 0 0,0 1 0 0 0,-1 0 0 0 0,0 0 0 0 0,-3 20 0 0 0,1-22-523 0 0,-1 0 1 0 0,-1 1-1 0 0,0-1 0 0 0,-7 17 0 0 0,6-21-843 0 0,0 0 0 0 0,-1-1 0 0 0,0 0 0 0 0,0 0 0 0 0,-1 0 0 0 0,-9 10 0 0 0,2-4-5277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3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28 4607 0 0,'0'0'354'0'0,"0"-5"-233"0"0,-1-13-86 0 0,0 13 2871 0 0,10 10-1890 0 0,-2-2-757 0 0,-4-2-143 0 0,0 0 0 0 0,0 0 1 0 0,0 1-1 0 0,0-1 1 0 0,0 1-1 0 0,0 0 0 0 0,-1 0 1 0 0,1 0-1 0 0,0 1 1 0 0,-1-1-1 0 0,0 0 0 0 0,1 1 1 0 0,-1 0-1 0 0,0-1 0 0 0,-1 1 1 0 0,1 0-1 0 0,2 5 1 0 0,17 51 2638 0 0,15 68 0 0 0,5 65 176 0 0,-39-181-2807 0 0,43 229 1290 0 0,14 273 0 0 0,-53-388-1351 0 0,-5 1 0 0 0,-6-1 0 0 0,-6 0 0 0 0,-28 133-1 0 0,-72 145 94 0 0,-32-9-44 0 0,137-376-113 0 0,-99 232 48 0 0,0 0-30 0 0,101-238-17 0 0,-49 138-80 0 0,43-115-66 0 0,1 1 0 0 0,-6 47-1 0 0,15-79 91 0 0,-1 0-41 0 0,0 0 0 0 0,1 1 0 0 0,-1-1 1 0 0,1 1-1 0 0,0-1 0 0 0,1 1 0 0 0,-1-1 0 0 0,1 0 0 0 0,0 1 0 0 0,0-1 0 0 0,0 0 0 0 0,2 5 1 0 0,0-7-1539 0 0,-1-7-1213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6.1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19 2303 0 0,'-9'-19'7068'0'0,"8"30"-4888"0"0,3 16-387 0 0,1 1-1 0 0,1-1 0 0 0,9 31 1 0 0,1 6-747 0 0,49 298 965 0 0,-44-201-1997 0 0,-7-49-15 0 0,-9-98 1 0 0,-3-14 0 0 0,0 0 0 0 0,0 1 0 0 0,0-1 0 0 0,0 0 0 0 0,1 0 0 0 0,-1 0 0 0 0,0 0 0 0 0,0 0 0 0 0,0 0 0 0 0,0 0 0 0 0,0 0 0 0 0,0 0 0 0 0,0 0 0 0 0,0 0 0 0 0,0 0 0 0 0,0 0 0 0 0,0 0 0 0 0,0 0 0 0 0,1 0 0 0 0,-1 0 0 0 0,0 0 0 0 0,0 0 0 0 0,0 0 0 0 0,0 0 0 0 0,0 0 0 0 0,0 0 0 0 0,0 0 0 0 0,0 0 0 0 0,0 0 0 0 0,0 0 0 0 0,0 0 0 0 0,1 0 0 0 0,-1 0 0 0 0,0 0 0 0 0,0 0 0 0 0,0 0 0 0 0,0 0 0 0 0,0 0 0 0 0,0-1 0 0 0,0 1 0 0 0,0 0 0 0 0,0 0 0 0 0,0 0 0 0 0,0 0 0 0 0,0 0 0 0 0,0 0 0 0 0,0 0 0 0 0,0 0 0 0 0,0 0 0 0 0,0 0 0 0 0,0 0 0 0 0,0 0 0 0 0,0 0 0 0 0,0-1 0 0 0,0 1 0 0 0,0 0 0 0 0,0 0 0 0 0,0 0 0 0 0,0 0 0 0 0,0 0 0 0 0,0 0 0 0 0,0 0 0 0 0,0 0 0 0 0,0 0 0 0 0,0 0 0 0 0,0-1 0 0 0,5-26 0 0 0,-3 15 0 0 0,3-11-1 0 0,17-72-9 0 0,-10 65-32 0 0,-1 11 31 0 0,18-26 1 0 0,-14 27-12 0 0,19-19 1 0 0,-32 34 20 0 0,0 1 1 0 0,0 0 0 0 0,0 0-1 0 0,0 1 1 0 0,0-1-1 0 0,1 0 1 0 0,-1 1 0 0 0,1-1-1 0 0,-1 1 1 0 0,1 0-1 0 0,0 0 1 0 0,0 0 0 0 0,-1 0-1 0 0,1 0 1 0 0,0 0-1 0 0,0 1 1 0 0,4-1 0 0 0,-5 2-1 0 0,0-1 1 0 0,1 0-1 0 0,-1 1 1 0 0,0 0-1 0 0,0 0 1 0 0,1-1-1 0 0,-1 1 1 0 0,0 0-1 0 0,0 1 1 0 0,0-1-1 0 0,0 0 1 0 0,0 1-1 0 0,-1-1 1 0 0,1 1-1 0 0,0-1 1 0 0,2 4-1 0 0,1 2 11 0 0,0 0-1 0 0,0 1 0 0 0,-1 0 1 0 0,0 0-1 0 0,-1 0 1 0 0,1 0-1 0 0,-1 0 1 0 0,2 13-1 0 0,0 9 120 0 0,-2 1-1 0 0,-1-1 1 0 0,-2 33 0 0 0,0-36-158 0 0,0-21-71 0 0,0 2-246 0 0,0 0-1 0 0,1 0 1 0 0,1 11-1 0 0,0-13-885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6.7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264 43 4607 0 0,'-1'-3'263'0'0,"0"1"0"0"0,0-1 0 0 0,-1 1 0 0 0,1-1 0 0 0,-1 1 0 0 0,1 0 0 0 0,-1 0-1 0 0,0-1 1 0 0,0 1 0 0 0,0 0 0 0 0,-1 1 0 0 0,1-1 0 0 0,0 0 0 0 0,0 1 0 0 0,-1-1-1 0 0,1 1 1 0 0,-1 0 0 0 0,0 0 0 0 0,1 0 0 0 0,-1 0 0 0 0,0 0 0 0 0,0 1-1 0 0,1-1 1 0 0,-1 1 0 0 0,-5-1 0 0 0,0 1 231 0 0,0 0 1 0 0,1 0-1 0 0,-1 1 0 0 0,0 0 0 0 0,1 0 0 0 0,-1 1 1 0 0,1 0-1 0 0,-11 4 0 0 0,10-2-319 0 0,0 0 1 0 0,1 1-1 0 0,-1-1 0 0 0,1 2 1 0 0,0-1-1 0 0,0 1 1 0 0,1 0-1 0 0,0 0 0 0 0,0 1 1 0 0,0 0-1 0 0,1 0 0 0 0,0 0 1 0 0,0 1-1 0 0,1-1 1 0 0,0 1-1 0 0,0 0 0 0 0,1 0 1 0 0,0 1-1 0 0,-3 11 0 0 0,3-7-99 0 0,1 0-1 0 0,0 0 0 0 0,1 0 1 0 0,0 0-1 0 0,1 0 0 0 0,0 0 1 0 0,1 0-1 0 0,1 0 0 0 0,0 0 1 0 0,1 0-1 0 0,0 0 0 0 0,8 18 1 0 0,-9-25-52 0 0,1-1 1 0 0,0 1 0 0 0,0-1 0 0 0,1 1 0 0 0,0-1 0 0 0,0 0 0 0 0,0 0 0 0 0,1-1 0 0 0,-1 1 0 0 0,1-1 0 0 0,0 0 0 0 0,0 0 0 0 0,1 0 0 0 0,-1-1 0 0 0,1 0 0 0 0,-1 0 0 0 0,1-1 0 0 0,9 4 0 0 0,-3-3 14 0 0,-1-1 1 0 0,1 0 0 0 0,-1 0-1 0 0,1-1 1 0 0,0-1 0 0 0,0 0-1 0 0,0 0 1 0 0,-1-1 0 0 0,14-3-1 0 0,-21 3-39 0 0,0 0 0 0 0,0 0 0 0 0,0-1 0 0 0,0 1 0 0 0,4-3 0 0 0,0 0-2 0 0,0 0 1 0 0,0-1-1 0 0,0 0 0 0 0,-1-1 0 0 0,9-7 1 0 0,-9 5-8 0 0,0 0 0 0 0,-1 0 1 0 0,0-1-1 0 0,9-15 1 0 0,-13 18 6 0 0,1 1-1 0 0,-1-1 1 0 0,0 0-1 0 0,0 1 1 0 0,0-1 0 0 0,-1 0-1 0 0,0 0 1 0 0,-1 0 0 0 0,1 0-1 0 0,-1 0 1 0 0,0 0 0 0 0,-1-9-1 0 0,0 3-30 0 0,0-2 38 0 0,0 1 0 0 0,-1 0 0 0 0,-1 0 0 0 0,0 0 0 0 0,-1 0 0 0 0,-1 1 0 0 0,-6-15 0 0 0,9 21-203 0 0,-1 0 0 0 0,-1 1-1 0 0,1-1 1 0 0,-1 0-1 0 0,0 1 1 0 0,0 0 0 0 0,0 0-1 0 0,-1 0 1 0 0,0 1 0 0 0,0-1-1 0 0,0 1 1 0 0,-1 0-1 0 0,1 0 1 0 0,-1 1 0 0 0,0 0-1 0 0,-6-3 1 0 0,-3 2-1201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7.0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10 1839 0 0,'0'0'121'0'0,"0"0"0"0"0,-1 1 0 0 0,1-1 0 0 0,0 0 0 0 0,0 1 0 0 0,0-1-1 0 0,0 0 1 0 0,0 1 0 0 0,0-1 0 0 0,-1 0 0 0 0,1 1 0 0 0,0-1-1 0 0,0 0 1 0 0,0 1 0 0 0,0-1 0 0 0,0 0 0 0 0,0 1 0 0 0,0-1-1 0 0,0 0 1 0 0,0 0 0 0 0,0 1 0 0 0,0-1 0 0 0,1 0 0 0 0,-1 1-1 0 0,0-1 1 0 0,0 0 0 0 0,0 1 0 0 0,0-1 0 0 0,0 0 0 0 0,1 1-1 0 0,-1-1 1 0 0,0 0 0 0 0,0 0 0 0 0,1 1 0 0 0,-1-1 0 0 0,0 0 0 0 0,0 0-1 0 0,1 0 1 0 0,-1 1 0 0 0,0-1 0 0 0,0 0 0 0 0,1 0 0 0 0,-1 0-1 0 0,0 0 1 0 0,1 0 0 0 0,-1 0 0 0 0,0 1 0 0 0,1-1 0 0 0,-1 0-1 0 0,0 0 1 0 0,1 0 0 0 0,-1 0 0 0 0,0 0 0 0 0,1 0 0 0 0,-1 0-1 0 0,0 0 1 0 0,1-1 0 0 0,-1 1 0 0 0,1 0 0 0 0,5 1-138 0 0,1-1 719 0 0,0 0 0 0 0,0 0 1 0 0,0-1-1 0 0,1 0 1 0 0,-1 0-1 0 0,7-3 0 0 0,23-7-933 0 0,-23 6-4640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7.6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163 2 6911 0 0,'-1'0'110'0'0,"1"0"0"0"0,-1-1-1 0 0,0 1 1 0 0,0 0-1 0 0,0 0 1 0 0,1 0 0 0 0,-1 0-1 0 0,0 0 1 0 0,0 0 0 0 0,0 0-1 0 0,0 0 1 0 0,1 0-1 0 0,-1 0 1 0 0,0 1 0 0 0,0-1-1 0 0,0 0 1 0 0,1 0-1 0 0,-1 1 1 0 0,0-1 0 0 0,0 1-1 0 0,0 0 1 0 0,-15 12 1104 0 0,13-10-958 0 0,-5 5 213 0 0,0 1 1 0 0,1 0 0 0 0,0 0-1 0 0,0 1 1 0 0,1 0 0 0 0,-7 17 0 0 0,2-2 388 0 0,-13 47 1 0 0,13-25-432 0 0,3 0-1 0 0,1 1 1 0 0,2 0 0 0 0,2 0-1 0 0,3 1 1 0 0,1-1 0 0 0,3 0-1 0 0,17 87 1 0 0,-16-118-329 0 0,-1 0 1 0 0,10 19-1 0 0,-11-28-320 0 0,0-1 0 0 0,1 0 0 0 0,0 0-1 0 0,1 0 1 0 0,-1-1 0 0 0,1 1-1 0 0,7 5 1 0 0,4 2-6302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8.0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4143 0 0,'0'0'231'0'0,"0"1"0"0"0,0-1 0 0 0,0 1 0 0 0,0-1 0 0 0,0 0 0 0 0,0 1 0 0 0,0-1 0 0 0,0 1 0 0 0,0-1 0 0 0,0 1 0 0 0,0-1 0 0 0,0 0 0 0 0,1 1 0 0 0,-1-1 0 0 0,0 1 0 0 0,0-1 0 0 0,0 0 0 0 0,1 1 0 0 0,-1-1 0 0 0,0 0-1 0 0,0 1 1 0 0,1-1 0 0 0,-1 0 0 0 0,1 1 0 0 0,7 11 1741 0 0,16 15 1754 0 0,40 35-1 0 0,-7-7-2408 0 0,104 102-55 0 0,-154-151-1363 0 0,16 18-884 0 0,-22-23 891 0 0,0 1 0 0 0,0-1 0 0 0,0 1 0 0 0,0 0 1 0 0,0-1-1 0 0,0 1 0 0 0,0 0 0 0 0,0 0 0 0 0,0 0 0 0 0,-1-1 0 0 0,1 1 0 0 0,0 4 1 0 0,-3-4-1145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8.4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256 0 7831 0 0,'-21'10'2052'0'0,"13"-2"-1098"0"0,1 1 0 0 0,-1-1 0 0 0,1 1 0 0 0,1 0 0 0 0,-10 18 0 0 0,5-8-120 0 0,-52 91 1619 0 0,-10 15-1852 0 0,66-115-640 0 0,4-6-100 0 0,-1 1 0 0 0,1-1-1 0 0,0 1 1 0 0,1 0 0 0 0,-1 0-1 0 0,1 0 1 0 0,0 0 0 0 0,0 0-1 0 0,1 0 1 0 0,-1 1 0 0 0,0 5 0 0 0,2-10-135 0 0,2 5-2039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8.8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96 0 7831 0 0,'-6'7'597'0'0,"-1"0"0"0"0,1 1 0 0 0,1-1 0 0 0,-6 10-1 0 0,1-1 377 0 0,1 1-1 0 0,1 0 0 0 0,0 0 0 0 0,1 1 1 0 0,-6 25-1 0 0,11-36-843 0 0,1 1 1 0 0,0-1-1 0 0,0 1 0 0 0,1 0 1 0 0,0-1-1 0 0,0 1 0 0 0,0-1 0 0 0,1 1 1 0 0,0-1-1 0 0,1 1 0 0 0,0-1 1 0 0,0 0-1 0 0,0 0 0 0 0,1 0 1 0 0,0 0-1 0 0,6 10 0 0 0,-3-9-138 0 0,0 1-1 0 0,0-1 0 0 0,7 7 1 0 0,-10-12-123 0 0,0 0 0 0 0,0-1 0 0 0,1 1 1 0 0,-1-1-1 0 0,0 0 0 0 0,1 0 0 0 0,-1 0 1 0 0,1 0-1 0 0,0-1 0 0 0,6 2 0 0 0,1-1-876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9.2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1 138 3223 0 0,'0'2'416'0'0,"0"-1"0"0"0,-1 1 0 0 0,1-1 0 0 0,0 1 0 0 0,0 0 0 0 0,0-1 0 0 0,0 1 0 0 0,0-1-1 0 0,0 1 1 0 0,1-1 0 0 0,-1 1 0 0 0,1-1 0 0 0,0 3 0 0 0,-1-2-64 0 0,3 8 574 0 0,0-1 0 0 0,1 1 0 0 0,0-1 0 0 0,0 0 0 0 0,7 11 0 0 0,-9-16-954 0 0,1-1 1 0 0,-1 1 0 0 0,1 0-1 0 0,0-1 1 0 0,0 1 0 0 0,1-1-1 0 0,-1 0 1 0 0,1 0 0 0 0,0 0 0 0 0,-1 0-1 0 0,1-1 1 0 0,1 0 0 0 0,5 3-1 0 0,-6-5-1480 0 0</inkml:trace>
  <inkml:trace contextRef="#ctx0" brushRef="#br0" timeOffset="1">54 38 6911 0 0,'-3'-2'608'0'0,"1"0"-480"0"0,2 1-128 0 0,0-1 1104 0 0,0 1 200 0 0,0-1 40 0 0,0-3 0 0 0,-1 2-440 0 0,2-2-88 0 0,1 0-16 0 0,0 1-8 0 0,1 0-728 0 0,2 3-152 0 0,-1 1-24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4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2 919 0 0,'2'-1'67'0'0,"-1"0"472"0"0,10 21 4479 0 0,0 21-2165 0 0,2 5 1907 0 0,-12-43-4532 0 0,0 0 0 0 0,1 0 0 0 0,-1 0 0 0 0,1 0 0 0 0,0 0 0 0 0,0 0 0 0 0,0 0 0 0 0,0-1-1 0 0,0 1 1 0 0,5 3 0 0 0,-6-5-348 0 0,-1-1 0 0 0,0 0 0 0 0,1 0 0 0 0,-1 0 0 0 0,1 0 0 0 0,-1 1 0 0 0,0-1 0 0 0,1 0-1 0 0,-1 0 1 0 0,1 0 0 0 0,-1 0 0 0 0,1 0 0 0 0,-1 0 0 0 0,0 0 0 0 0,1 0 0 0 0,-1 0 0 0 0,1-1 0 0 0,-1 1 0 0 0,0 0-1 0 0,1 0 1 0 0,-1 0 0 0 0,1 0 0 0 0,-1 0 0 0 0,0-1 0 0 0,1 1 0 0 0,-1 0 0 0 0,0 0 0 0 0,1-1 0 0 0,-1 1 0 0 0,0 0-1 0 0,1-1 1 0 0,-1 1 0 0 0,0 0 0 0 0,0-1 0 0 0,1 1 0 0 0,-1 0 0 0 0,0-1 0 0 0,0 1 0 0 0,0 0 0 0 0,0-1 0 0 0,1 1-1 0 0,-1-1 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9.6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6447 0 0,'18'12'4723'0'0,"-11"-4"-4130"0"0,0 1 0 0 0,-1 0 0 0 0,1 0-1 0 0,-2 1 1 0 0,1-1 0 0 0,-2 1 0 0 0,1 1 0 0 0,-1-1 0 0 0,-1 1 0 0 0,0-1-1 0 0,0 1 1 0 0,-1 0 0 0 0,1 13 0 0 0,-1-3-377 0 0,-1 0 0 0 0,-1 1 1 0 0,-1-1-1 0 0,-1 0 0 0 0,-1 0 0 0 0,-5 22 0 0 0,5-32-285 0 0,-1 0-1 0 0,0 0 0 0 0,-8 17 1 0 0,6-19-269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10.0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31 0 10591 0 0,'2'2'229'0'0,"1"0"-1"0"0,-1 0 0 0 0,0 0 1 0 0,1 0-1 0 0,-1 0 1 0 0,0 0-1 0 0,0 1 0 0 0,0-1 1 0 0,2 5-1 0 0,15 28 1464 0 0,-14-25-1441 0 0,12 25 929 0 0,-2 1 0 0 0,-2 1 0 0 0,16 66 1 0 0,-17-46-243 0 0,6 111 0 0 0,-16-127-873 0 0,-3 1-1 0 0,-1-1 1 0 0,-2 0-1 0 0,-2 0 1 0 0,-1 0-1 0 0,-2-1 1 0 0,-3 0-1 0 0,0-1 1 0 0,-21 42-1 0 0,25-64-216 0 0,-1-1-1 0 0,-14 19 0 0 0,-10 5-5450 0 0,7-12-1269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12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69 146 2303 0 0,'-11'5'180'0'0,"10"-5"-120"0"0,0 0 1 0 0,-1 1-1 0 0,1-1 1 0 0,0 1 0 0 0,-1-1-1 0 0,1 1 1 0 0,0 0-1 0 0,0 0 1 0 0,0-1-1 0 0,0 1 1 0 0,0 0 0 0 0,0 0-1 0 0,0 0 1 0 0,-1 1-1 0 0,-6 2 712 0 0,5-4-400 0 0,5-4-224 0 0,2 1 337 0 0,0 0-1 0 0,0 0 0 0 0,1 1 1 0 0,7-4-1 0 0,-6 3 252 0 0,-2 1-46 0 0,10-3 3049 0 0,-19-3-2044 0 0,3 8-723 0 0,2 7-455 0 0,2-4-397 0 0,-1 1 0 0 0,0-1 1 0 0,1 0-1 0 0,0 0 0 0 0,0 1 0 0 0,0-1 1 0 0,0 0-1 0 0,0 0 0 0 0,1-1 0 0 0,-1 1 1 0 0,1-1-1 0 0,0 1 0 0 0,0-1 0 0 0,0 0 1 0 0,0 0-1 0 0,0 0 0 0 0,0 0 0 0 0,1 0 1 0 0,-1-1-1 0 0,4 2 0 0 0,4 1 30 0 0,1-1-1 0 0,-1 0 1 0 0,1-1 0 0 0,19 2-1 0 0,-28-3-18 0 0,8-2-64 0 0,31 0-45 0 0,-19-2 26 0 0,38-14-36 0 0,3-7-22 0 0,-40 11-33 0 0,19-14 18 0 0,-33 20-47 0 0,0-3 4 0 0,27-27 38 0 0,-28 28-51 0 0,-5 0-75 0 0,9-28 145 0 0,-11 27 11 0 0,-7 10 0 0 0,-5 8 0 0 0,10-8 0 0 0,-5 6 58 0 0,1 0 1 0 0,0 0-1 0 0,0 1 0 0 0,1 0 0 0 0,0-1 1 0 0,0 1-1 0 0,0 0 0 0 0,-2 13 0 0 0,0 6 314 0 0,-2 29 0 0 0,6-48-334 0 0,-3 74 911 0 0,7 119 1 0 0,1 4-481 0 0,-5-167-437 0 0,-2-1 0 0 0,-2 1 1 0 0,-15 55-1 0 0,15-75-25 0 0,0 0 1 0 0,-1 0-1 0 0,-2 0 1 0 0,1-1-1 0 0,-2 0 0 0 0,0-1 1 0 0,-21 27-1 0 0,24-35-8 0 0,0-1 0 0 0,0 0 0 0 0,0 0 0 0 0,-1 0-1 0 0,0-1 1 0 0,0 0 0 0 0,0-1 0 0 0,-1 1 0 0 0,0-1 0 0 0,1-1-1 0 0,-1 0 1 0 0,-1 0 0 0 0,1 0 0 0 0,0-1 0 0 0,-1 0 0 0 0,1-1-1 0 0,-1 0 1 0 0,-11 0 0 0 0,7-1-35 0 0,0-1 0 0 0,0 0 1 0 0,1-1-1 0 0,-1 0 0 0 0,0-1 0 0 0,1-1 0 0 0,0 0 0 0 0,0 0 0 0 0,0-1 1 0 0,0-1-1 0 0,-13-8 0 0 0,19 10-37 0 0,0-1 0 0 0,0 0 0 0 0,0 0 0 0 0,0 0 0 0 0,1-1 1 0 0,0 0-1 0 0,0 0 0 0 0,0 0 0 0 0,1 0 0 0 0,0-1 0 0 0,0 0 0 0 0,0 0 0 0 0,1 0 0 0 0,0 0 1 0 0,1 0-1 0 0,0-1 0 0 0,0 1 0 0 0,0-1 0 0 0,0-13 0 0 0,2 16-4 0 0,0 1 0 0 0,1-1 0 0 0,-1 1 0 0 0,1-1 0 0 0,0 1 0 0 0,0-1 0 0 0,1 1 0 0 0,0-1 0 0 0,-1 1 0 0 0,4-5 1 0 0,-4 7-51 0 0,8-8-60 0 0,-2 3 173 0 0,0 0-1 0 0,1 0 0 0 0,0 1 1 0 0,13-9-1 0 0,-10 9 12 0 0,1 1 1 0 0,-1 0 0 0 0,1 1-1 0 0,1 0 1 0 0,13-2-1 0 0,1 1 3 0 0,37-2 0 0 0,9 7 0 0 0,12 5 100 0 0,-70-4-54 0 0,42 2 226 0 0,3-4 221 0 0,3-1-90 0 0,-51-2-303 0 0,37-11-18 0 0,-36 11 76 0 0,-5-6-86 0 0,25-29 13 0 0,-32 38-81 0 0,0 0 1 0 0,0 0-1 0 0,0 0 1 0 0,0 0-1 0 0,0-1 1 0 0,-1 1-1 0 0,1 0 1 0 0,0-1-1 0 0,-1 1 1 0 0,1 0-1 0 0,-1-1 1 0 0,2-2 0 0 0,1-8 133 0 0,-1 0 0 0 0,0-1 0 0 0,1-18 0 0 0,-3 24-430 0 0,0-1 0 0 0,-1 1 0 0 0,0-1-1 0 0,-2-10 1 0 0,1 13-681 0 0,1 1 0 0 0,-1-1 0 0 0,0 0 0 0 0,-4-6 0 0 0,-3-3-5611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12.5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362 8 8287 0 0,'-2'-1'93'0'0,"0"0"-1"0"0,-1 0 0 0 0,1 0 0 0 0,0 0 1 0 0,-1 0-1 0 0,1 1 0 0 0,-1-1 0 0 0,1 1 1 0 0,-1-1-1 0 0,1 1 0 0 0,-1 0 1 0 0,1 0-1 0 0,-1 0 0 0 0,0 1 0 0 0,1-1 1 0 0,-1 0-1 0 0,1 1 0 0 0,-1 0 0 0 0,1-1 1 0 0,0 1-1 0 0,-1 0 0 0 0,1 0 0 0 0,0 1 1 0 0,-3 1-1 0 0,-14 8 521 0 0,1 1-1 0 0,1 1 1 0 0,0 0 0 0 0,1 2-1 0 0,1 0 1 0 0,0 0 0 0 0,1 1-1 0 0,-22 33 1 0 0,16-17 3 0 0,1 0 0 0 0,2 1 0 0 0,2 0-1 0 0,-16 47 1 0 0,23-53-377 0 0,2-1-1 0 0,0 1 1 0 0,1 1-1 0 0,2-1 1 0 0,1 1-1 0 0,2 37 1 0 0,1-45-181 0 0,1 0 1 0 0,1 0 0 0 0,1 0 0 0 0,1 0 0 0 0,0-1-1 0 0,1 0 1 0 0,2 0 0 0 0,-1-1 0 0 0,16 25 0 0 0,-17-33-193 0 0,2 1 1 0 0,-1-1 0 0 0,2-1 0 0 0,-1 0 0 0 0,1 0-1 0 0,0-1 1 0 0,1 0 0 0 0,0 0 0 0 0,18 9 0 0 0,3-1-1045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13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590 182 2303 0 0,'-5'-13'1019'0'0,"0"1"0"0"0,-2-1-1 0 0,1 1 1 0 0,-1 0-1 0 0,-1 0 1 0 0,0 1 0 0 0,-1 0-1 0 0,0 1 1 0 0,-20-18-1 0 0,23 22-695 0 0,-1 1 0 0 0,0 1 0 0 0,0-1 0 0 0,-1 1 0 0 0,1 0 0 0 0,-1 1 0 0 0,0-1 0 0 0,0 2 0 0 0,0-1 0 0 0,0 1 0 0 0,-1 0 0 0 0,1 1 0 0 0,0 0 0 0 0,-1 0 0 0 0,1 1 0 0 0,-1 0 0 0 0,-10 2 0 0 0,4 0-78 0 0,1 2 0 0 0,0 0 0 0 0,-1 1-1 0 0,1 0 1 0 0,1 1 0 0 0,-1 0 0 0 0,1 1-1 0 0,0 1 1 0 0,1 0 0 0 0,0 1 0 0 0,0 0-1 0 0,1 1 1 0 0,-15 16 0 0 0,9-7-117 0 0,0 1 1 0 0,2 1-1 0 0,0 0 0 0 0,1 1 1 0 0,2 1-1 0 0,-20 46 0 0 0,26-53-102 0 0,1-1-1 0 0,1 1 0 0 0,1 0 1 0 0,0 0-1 0 0,1 1 0 0 0,1-1 1 0 0,1 0-1 0 0,0 1 0 0 0,4 30 1 0 0,-2-33-11 0 0,1-1 0 0 0,1 0 0 0 0,0 0 1 0 0,0 0-1 0 0,2 0 0 0 0,-1-1 0 0 0,1 0 0 0 0,1 0 0 0 0,0 0 1 0 0,1-1-1 0 0,0 0 0 0 0,13 12 0 0 0,-11-12-23 0 0,0-2 0 0 0,1 1 0 0 0,0-2 0 0 0,1 1 0 0 0,0-1 0 0 0,0-1 0 0 0,0 0 0 0 0,1-1 0 0 0,0-1 0 0 0,0 1 0 0 0,1-2 0 0 0,0 0 0 0 0,-1-1 0 0 0,1 0 0 0 0,26 1 0 0 0,-29-2-34 0 0,-7-2 16 0 0,0 0 0 0 0,0 0 1 0 0,0 0-1 0 0,0 0 0 0 0,0 0 1 0 0,0-1-1 0 0,7-1 0 0 0,38-7-102 0 0,-26 3-35 0 0,21-11-18 0 0,-33 12-3 0 0,0-8 31 0 0,34-38 108 0 0,-43 49 37 0 0,0 0 0 0 0,0 0 0 0 0,0 0 1 0 0,-1-1-1 0 0,1 1 0 0 0,-1-1 1 0 0,1 1-1 0 0,1-6 0 0 0,22-58-49 0 0,-21 53 52 0 0,-1 0-1 0 0,-1 0 1 0 0,2-15 0 0 0,-3-40-38 0 0,-11-34 32 0 0,4 64-85 0 0,-20-68-1 0 0,20 90-412 0 0,0 0-1 0 0,-1 0 1 0 0,0 0 0 0 0,-1 1-1 0 0,-1 1 1 0 0,-16-22 0 0 0,13 23-1053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13.4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44 3679 0 0,'0'0'30'0'0,"0"0"0"0"0,0 0 0 0 0,0 1 0 0 0,0-1 0 0 0,0 0-1 0 0,0 0 1 0 0,0 0 0 0 0,0 0 0 0 0,0 0 0 0 0,0 1-1 0 0,0-1 1 0 0,0 0 0 0 0,0 0 0 0 0,0 0 0 0 0,0 0 0 0 0,0 0-1 0 0,0 0 1 0 0,0 1 0 0 0,0-1 0 0 0,0 0 0 0 0,0 0-1 0 0,0 0 1 0 0,0 0 0 0 0,0 0 0 0 0,0 1 0 0 0,0-1 0 0 0,0 0-1 0 0,0 0 1 0 0,1 0 0 0 0,-1 0 0 0 0,0 0 0 0 0,0 0 0 0 0,0 0-1 0 0,0 0 1 0 0,0 0 0 0 0,0 1 0 0 0,1-1 0 0 0,-1 0-1 0 0,0 0 1 0 0,0 0 0 0 0,0 0 0 0 0,10 2 1373 0 0,16-3 807 0 0,-22 1-1981 0 0,31-3 2124 0 0,-32 3-1259 0 0,9-2-382 0 0,59-12 345 0 0,-60 11-898 0 0,35-7 254 0 0,5 2-1374 0 0,11-1-3913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13.8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58 0 455 0 0,'10'5'1372'0'0,"0"0"-1"0"0,0 0 1 0 0,-1 1-1 0 0,0 0 1 0 0,0 1-1 0 0,0 0 0 0 0,8 9 1 0 0,11 18-369 0 0,-16-17-466 0 0,-1 0 0 0 0,0 1 0 0 0,-2 1 1 0 0,0-1-1 0 0,-1 2 0 0 0,-1-1 0 0 0,8 34 0 0 0,-10-27-137 0 0,-2 0-1 0 0,0 1 1 0 0,-1-1-1 0 0,-2 0 1 0 0,-5 43-1 0 0,1-36-229 0 0,-2 0 0 0 0,-2-1-1 0 0,-1 0 1 0 0,-1-1 0 0 0,-2 0 0 0 0,-1-1-1 0 0,-1 0 1 0 0,-2-1 0 0 0,-1 0-1 0 0,-25 31 1 0 0,24-37-910 0 0,-34 30-1 0 0,14-19-6250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4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21 1839 0 0,'3'-20'6776'0'0,"-9"26"-1397"0"0,-8 14-2758 0 0,-5 17-1587 0 0,1 2 1 0 0,2 0-1 0 0,-17 63 0 0 0,18-44-650 0 0,-11 116-1 0 0,21-114-288 0 0,3 0 0 0 0,3 0-1 0 0,3 0 1 0 0,2 0 0 0 0,20 88-1 0 0,-21-129-92 0 0,1 0 0 0 0,8 20-1 0 0,-11-32-8 0 0,1 0 0 0 0,-1-1 0 0 0,1 1-1 0 0,0-1 1 0 0,0 0 0 0 0,1 0 0 0 0,0-1-1 0 0,9 9 1 0 0,-14-13-16 0 0,1-1-1 0 0,-1 0 1 0 0,1 0-1 0 0,-1 0 1 0 0,1 1-1 0 0,-1-1 0 0 0,1 0 1 0 0,-1 0-1 0 0,1 0 1 0 0,-1 0-1 0 0,1 0 1 0 0,-1 0-1 0 0,1 0 1 0 0,-1 0-1 0 0,1 0 1 0 0,0 0-1 0 0,-1 0 1 0 0,1-1-1 0 0,-1 1 1 0 0,1 0-1 0 0,-1 0 1 0 0,1 0-1 0 0,-1-1 0 0 0,0 1 1 0 0,1 0-1 0 0,-1-1 1 0 0,1 1-1 0 0,-1 0 1 0 0,1-1-1 0 0,-1 1 1 0 0,1-1-1 0 0,0 0-197 0 0,2-2-721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4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0,'0'0'319'0'0,"15"6"3474"0"0,-2 5-2172 0 0,1 1 0 0 0,-1 0 0 0 0,13 18 0 0 0,33 47 1665 0 0,-24-29-2314 0 0,-8-14-419 0 0,101 144-50 0 0,-122-169-1415 0 0,0 0 0 0 0,-1 1 0 0 0,5 15 0 0 0,-8-16-5134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4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 5983 0 0,'-5'-1'1123'0'0,"5"1"-1046"0"0,-1 0 1 0 0,1 0-1 0 0,0 0 1 0 0,0-1-1 0 0,-1 1 1 0 0,1 0-1 0 0,0 0 1 0 0,0 0 0 0 0,-1 0-1 0 0,1 0 1 0 0,0 0-1 0 0,-1 0 1 0 0,1 0-1 0 0,0 0 1 0 0,0 0-1 0 0,-1 0 1 0 0,1 1 0 0 0,0-1-1 0 0,0 0 1 0 0,-1 0-1 0 0,1 0 1 0 0,0 0-1 0 0,0 0 1 0 0,-1 0-1 0 0,1 1 1 0 0,0-1 0 0 0,0 0-1 0 0,0 0 1 0 0,-1 0-1 0 0,1 0 1 0 0,0 1-1 0 0,0-1 1 0 0,0 0-1 0 0,0 0 1 0 0,-1 1 0 0 0,1-1-1 0 0,0 0 1 0 0,0 0-1 0 0,0 1 1 0 0,0-1-1 0 0,0 0 1 0 0,0 0-1 0 0,0 1 1 0 0,-53 102 7590 0 0,11-18-5639 0 0,-120 163-596 0 0,138-213-1386 0 0,-4 9-86 0 0,18-24-6124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6T12:49:56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23381 4936 5519 0,'-2'0'496'0,"1"0"-496"0,1 0 0 0,0 0 0 16,-1 2 1200-16,0 1 144 0,0 2 16 0,-2 3 16 0,-1 6 608 0,1 9 112 16,-1 5 16-16,0 3 16 0,1 7-208 0,0 1-32 15,2 5-16-15,-2 7 0 0,3 5-448 16,0-2-80-16,3-3-32 0,-2-4 0 15,2-11-592-15,-2-2-112 0,1-2-32 0,1-3 0 16,-1-4-432-16,1-4-144 0,0-4 0 0,-1-5 0 16,-1-3 0-16,0-3 0 0,-1-2 0 0,0-7 0 0,-1 0-352 15,0-5 32-15,-1-4 0 0,0-4 0 0,-1-5-16 16,1-5 0-16,-2-5 0 0,2-4 0 16,-1-1 336-16,1-4 0 0,-1-1 0 0,2 2 0 0,1 1 0 0,1 1 0 15,1 2 0-15,-1 1 0 0,1 3 0 16,2 2 0-16,1 0 0 0,1 0 0 0,0 7 0 0,2-3 0 15,2-1 0-15,-10 26 0 0,24-47 0 0,-24 47 0 0,0 0 0 0,41-53 0 16,-41 53 0 0,0 0 0-16,0 0 0 0,0 0 0 0,71-23 0 0,-57 30 320 0,-1-1-48 0,-1 7 0 15,1-1 496-15,-2 4 112 16,-4 3 16-16,-3-2 0 0,-2 0-176 0,-3 3-16 16,-3 2-16-16,-2-1 0 0,-2 3-352 15,-4 1-64-15,0-1-16 0,0-2 0 0,-1-2-256 16,1 1 0-16,-2 2 128 0,1-4-128 15,-2 0 0-15,1-1 0 0,2 2 0 0,1-1 0 0,2-1 0 0,0-2 0 0,5 0 0 0,0 1 0 16,3-5 0-16,2 0 0 0,1 4 0 0,3-3 0 16,3 0 0-16,-1 2 0 0,4-2 0 0,0 0 0 15,0 2 0-15,3-4 0 0,2 4 0 16,1-3 0-16,2-2 0 0,3 3 0 0,2-4 0 16,2 0 0-16,-7-3 0 0,3 2-144 0,1-5 144 0,-23-3 0 15,49 7 0-15,-49-7 0 0,0 0 0 0,57 2 0 0,-44-4 0 16,-5 0 0-16,1 0 0 0,-3-2-10944 15,0-1-2064-15</inkml:trace>
  <inkml:trace contextRef="#ctx0" brushRef="#br0" timeOffset="411.95">23998 5480 11055 0,'-1'4'480'0,"-1"-1"112"0,1-2-464 16,1 1-128-16,0-2 0 0,0 0 0 0,0 0 1696 0,1 0 320 0,1 0 64 0,0 0 16 15,2-3 32-15,-1 0 16 16,1-3 0-16,1 0 0 0,0-2-976 0,-1-3-192 0,1 1-32 0,-2 0-16 15,1-3-544-15,-1-2-96 0,-1 1-32 0,-2 0 0 16,-1-3-128-16,-2 5-128 0,-2 0 144 0,-1 2-144 16,-2 0 224-16,-4 4-48 0,-1 2-16 0,-5 2 0 15,0 4 416-15,-3 3 96 0,0 4 16 0,0 3 0 16,-1 4 96-16,1 3 32 0,2 0 0 16,2 2 0-16,2 2-224 0,3-1-32 0,2-2-16 15,2 1 0-15,3 5-208 0,3-8-32 0,2-2-16 0,2-6 0 16,1 3-288-16,3-5 0 0,5 2 0 0,4 0 0 15,5-4 0-15,2 0 0 0,-22-6 0 0,56 7 0 16,-56-7-400 0,66-10-96-16,-66 10-16 0,72-21 0 0,-72 21-2080 0,73-31-416 0</inkml:trace>
  <inkml:trace contextRef="#ctx0" brushRef="#br0" timeOffset="818.63">24277 5395 8287 0,'-6'-4'368'0,"2"3"80"0,1 0-448 0,-1 1 0 16,1 0 0-16,1 0 0 0,-3 0 2080 0,-1 0 336 15,-5 1 64-15,-3 2 16 0,-1-1 336 0,2 4 80 16,2 0 16-16,-1 1 0 0,5 0-1280 0,1 2-256 16,1 1-48-16,1 0-16 0,2 2-576 0,0-2-112 15,4 0-32-15,-1 1 0 0,1-1-176 0,3 2-48 16,2 0 0-16,0-2 0 0,0-4-256 0,1 1-128 0,2-1 0 0,2-2 128 16,2-1-128-16,0 0 0 15,0-3 0-15,0-3 0 0,-4 0 0 0,-1-4 0 16,1 1 0-16,-1-6 0 0,-3-1 0 0,0 0 0 0,-2-2-144 15,-1-1 144-15,-2 0 0 0,0-4-160 0,-1 2 160 0,-1 1-128 16,-2 0 128-16,1 4 0 0,1-1 0 0,-2 3 0 16,1 1 0-16,0 3 0 0,2 4 0 0,0-1 0 15,2 4 0-15,0 4 0 0,1 2 0 16,-1 4 0-16,2 4 0 0,-1 3 0 0,1 5 0 16,0 2 128-16,0-1 352 0,-1 4 80 15,2 4 16-15,-1 2 0 0,0-3 0 16,-2 5 0-16,1 6 0 0,-2 0 0 15,-1 3-320-15,-3 1-64 0,-3-1-16 16,-4-3 0-16,-1-5-176 0,-1-3 192 0,-3-1-192 0,-2-3 192 16,-3-3-192-16,0-4 160 0,0-5-160 0,4-3 160 0,4-4-160 0,-2-4 0 0,-1-1 0 0,-2-10 0 15,-3-5 0-15,1-6-224 0,0-10 48 0,2-5-12016 16,4-3-2400-16</inkml:trace>
  <inkml:trace contextRef="#ctx0" brushRef="#br0" timeOffset="1210.34">23805 5478 4607 0,'-4'2'400'0,"0"-2"-400"0,3 2 0 0,1-2 0 0,0 0 1376 0,-1 2 192 15,0-2 32-15,-1 3 16 0,1-2 432 0,1 1 64 16,3 1 32-16,3-3 0 0,3 0-544 0,2 0-96 16,2-3-32-16,-13 3 0 15,0 0-528-15,0 0-112 0,81-26-32 0,-81 26 0 0,0 0-624 0,80-40-176 16</inkml:trace>
  <inkml:trace contextRef="#ctx0" brushRef="#br0" timeOffset="1909.86">24434 5373 11967 0,'-2'4'528'0,"1"-2"112"0,1 2-512 0,0-2-128 0,1 2 0 0,0-3 0 0,1 4 1216 0,1 1 192 16,-1 7 64-16,5 0 0 16,0 6 640-16,-1-1 128 0,2 2 16 0,-3 0 16 15,1 1-672-15,-3-5-144 0,1-1-32 0,-1-2 0 16,-2 0-592-16,0-3-112 0,0 0-16 0,-1-2-16 16,0-2-416-16,0 1-80 0,0-6 0 0,0-1-16 15,0-1-176-15,2-6 0 0,-1-1 0 0,0-2 0 0,0-2 0 0,2-2 0 16,-1-2 0-16,1-1 0 0,0-3-144 0,2 0 144 0,0-2 0 15,2 3 0-15,-1-2-128 16,0 4 128-16,0 4 0 0,-1 1 0 0,1 2 0 0,-2 4-128 16,1 4 128-16,-1-1 0 0,1 6 0 0,-1-1 0 15,3 2 0-15,0 2 0 0,0 0 0 0,3 0 192 16,1 4-16-16,4-1-16 0,3 1 176 16,0-3 48-16,3-1 0 0,0-1 0 0,-21-5-224 0,46 8-32 0,-46-8-128 15,48 3 192-15,-48-3-192 0,0 0 0 16,62 0 0-16,-62 0 0 0,0 0 0 0,0 0 0 0,61-16 0 15,-61 16 0-15,0 0 0 0,0 0 0 16,0 0 0-16,0 0 0 0,42-47 0 0,-42 40 0 0,-2-3 0 16,-1 1 0-16,-2-1 0 0,-1 4 176 0,-2-2-176 15,0 4 160-15,-1 1 384 0,-1 2 80 0,-1 2 16 16,-2 4 0-16,0 2-192 0,-1 2-16 0,-1 1-16 0,1 5 0 16,-1 1-208-16,1 3-32 0,2 3-16 15,2 2 0-15,1 0-160 0,3-5 0 0,1 1 0 0,3 1 0 16,3-2 0-16,3 4 0 0,2-5 0 0,4-4 0 15,2 1 0-15,2-5 0 0,3-4 0 0,3-4 0 16,-20-2-384 0,0 0-48-16,73-6-16 0,-73 6-16960 0</inkml:trace>
  <inkml:trace contextRef="#ctx0" brushRef="#br0" timeOffset="2208.75">25286 5401 23951 0,'-8'0'1056'0,"4"0"224"0,0-2-1024 0,0 2-256 0,2-3 0 0,0 2 0 16,0 1 1376-16,-3-4 224 16,-2 2 32-16,-4-4 16 0,-2-3 64 0,1 3 16 0,1 0 0 0,0 1 0 15,0 0-960-15,1 4-176 16,0-2-32-16,1 3-16 0,2 3-320 0,-1 0-64 0,1 1-16 16,1 2 0-16,0 3 16 0,-1 1 0 15,2 0 0-15,1 2 0 0,0-2 16 0,0 5 0 16,3-2 0-16,0 2 0 0,1 1-48 0,0-3 0 15,1-1 0-15,0 2 0 0,0-2-128 0,2-2 0 16,-2 2 0-16,0-2 128 0,1-1-128 0,-2-3 0 0,-2 0 0 16,0 0 0-16,-1-2 0 0,0-3 0 0,-2 2 0 15,0-1 0-15,-1-1 0 0,-1 2 0 0,0-3 0 16,0 0 0 0,-1 0-512-16,-1-3-144 0,1 2-32 0,-2-1-16576 0</inkml:trace>
  <inkml:trace contextRef="#ctx0" brushRef="#br0" timeOffset="2570.03">25343 5420 11631 0,'-2'1'256'0,"-1"-1"48"0,2 0 16 0,0-1 0 0,-1 0-320 0,2 1 0 0,-1 0 0 0,-1-2 0 0,-2 0 2720 0,-2 1 480 16,-2-2 80-16,1 3 32 0,0 0-1264 0,0 3-240 15,0-2-48-15,1 1-16 0,0 2-1168 0,2 0-256 16,0 1-32-16,3 1-16 0,0 0-272 0,1-1 128 16,0 1-128-16,1 0 0 0,1 1 352 0,0 1-32 0,0-2-16 0,1 1 0 15,-1 0 192-15,1 2 32 0,-1 1 16 0,1-1 0 16,-2 4 96-16,0-1 0 0,-2-2 16 0,-2 0 0 15,0-1-16-15,-2 1-16 16,-4 2 0-16,-1-3 0 0,-2 2-240 0,-2 0-64 0,-1-1 0 16,2-3 0-16,-1 2-320 0,0-6 144 0,3 0-144 15,3-3 0-15,0-3 0 0,3 0 0 0,2-1-192 0,-1-2-17472 16</inkml:trace>
  <inkml:trace contextRef="#ctx0" brushRef="#br0" timeOffset="2776.3">25473 5395 25791 0,'-9'19'1152'0,"4"-13"224"0,2 1-1104 0,1-1-272 0,4-3 0 0,-1 1 0 16,1-2 528-16,1 3 48 0,2 4 16 0,1 3 0 0,0 4-240 0,3-1-48 15,-2 1-16-15,1 0 0 0,-1-4 0 0,0 1 0 0,0 0 0 0,-2-4 0 16,-3-1-480-1,2 0-112-15,-3-2-16 0,0 2-8384 16,0-3-1664-16</inkml:trace>
  <inkml:trace contextRef="#ctx0" brushRef="#br0" timeOffset="2915.13">25494 5218 3679 0,'-10'-3'320'0,"4"0"-320"16,-2-1 0-16,4 4 0 0,1-2 2720 0,1 2 480 0,0-3 80 0,-1 2 32 15,-1-4-1904-15,-1 0-368 16,4 0-80-16,3 2 0 0,3-1-800 0,1 5-160 16,1 8 0-16</inkml:trace>
  <inkml:trace contextRef="#ctx0" brushRef="#br0" timeOffset="3429.95">25745 5442 9215 0,'-4'-2'400'0,"3"-1"96"0,0-1-496 0,0 1 0 0,-1 0 0 0,2 3 0 16,0-3 1120-16,-1-2 128 0,0-3 32 0,-3 0 0 0,-1-2 512 0,0 6 128 15,-2 0 0-15,-2 5 16 16,-1 4-320-16,-1 3-64 0,-1 4-16 0,-1 1 0 0,1 3-272 0,1 2-64 16,1-2-16-16,1 3 0 0,4-2 128 0,1 2 32 15,2-1 0 1,2-4 0-16,3-3-656 0,0 1-128 0,2-2-32 15,3-4 0-15,0 2-400 0,2-3-128 0,3-2 0 0,0 1 0 16,2-4 0-16,0 0 0 0,-15 0 0 0,0 0 0 0,0 0 0 0,56-18 0 16,-56 18 0-16,0 0-144 15,0 0-272-15,0 0-48 0,49-49-16 0,-49 49 0 16,0 0-128-16,0 0-32 0,16-54 0 0,-13 42 0 16,-2-1 384-16,-1 3 64 0,0 2 0 0,-1 0 16 0,-1 2 176 0,1 4 0 15,1-2 0-15,-1 4 0 0,0 0 240 0,1 0 16 16,0 4 16-16,0-2 0 0,0 3 192 0,1 1 48 0,0 0 0 0,0 3 0 15,2 0-160-15,-1 1-32 0,1 0 0 0,-1-1 0 16,1 1-192-16,-1-1-128 16,2 1 160-16,0-4-160 0,1 0 0 0,-2 0 0 0,4-2 0 0,-3 0 0 15,3-2 0-15,-1-2 0 0,0 0 0 16,1-3 0-16,1-1 0 0,-1-2 0 16,1-1 0-16,-8 7 0 0,0 0 0 0,0 0 0 0,0 0 0 0,49-40 0 15,-49 40 0-15,0 0 0 0,0 0 0 0,0 0 0 16,0 0 0-16,52-10 0 0,-46 17 128 0,-1 3-128 0,-2 1 448 15,-2 3 32-15,0-2 16 0,-2 1 0 16,-2 5-112-16,0-1 0 0,-2 1-16 0,-1-2 0 16,1 0-368-16,1-4 0 0,1-4 0 0,5-2-17760 15</inkml:trace>
  <inkml:trace contextRef="#ctx0" brushRef="#br0" timeOffset="3951.35">26958 4905 9215 0,'-9'10'816'0,"4"-4"-656"0,-1 3-160 0,3-3 0 15,0-2 2320-15,2 2 432 0,0 0 96 0,-2 7 16 0,1 7 96 0,-2 10 32 16,0 9 0-16,2 8 0 15,2 1-1104-15,1 3-224 0,1-2-32 0,0 2-16 0,0 0-768 0,1-3-144 16,-2-1-48-16,0-5 0 0,0-9-416 0,1-1-96 16,-1 1-16-16,0-3 0 0,-1-1-128 15,0-7-176-15,1-6 48 0,-1-3 0 16,0-7-1904-16,0-5-368 0</inkml:trace>
  <inkml:trace contextRef="#ctx0" brushRef="#br0" timeOffset="4120.83">26665 5453 23039 0,'-6'9'1024'0,"3"-7"192"0,2 2-960 0,1-4-256 16,3 0 0-16,0-2 0 0,3 0 384 0,7 0 16 0,-13 2 16 0,0 0 0 16,89-32-416-16,-89 32 0 0,94-29 0 15,-94 29 0-15,100-27 0 0,-100 27 0 0,100-22 0 0,-100 22-10880 16</inkml:trace>
  <inkml:trace contextRef="#ctx0" brushRef="#br0" timeOffset="4476.89">27383 5395 4607 0,'-7'1'400'0,"2"-1"-400"0,1 0 0 0,2 0 0 15,-1 0 3024-15,1-1 528 0,-1 1 96 0,-1-4 32 16,-4-1 32-16,-3 2 0 0,-1-3 0 0,-2 2 0 15,2 1-1728-15,-1 6-352 0,0 1-64 0,0-1-16 0,1 6-880 0,0 3-176 16,-1 2-48-16,2 1 0 0,0 1-256 0,2 0-48 16,1 2-16-16,0-4 0 0,3-2-128 0,0 1 0 15,2-1 0-15,0 0 0 0,2 1 0 0,2-3 0 16,2-4 0-16,0-2 0 0,2-1 0 0,1 0 0 16,4-6 0-16,3 2 0 0,-13 1-256 0,0 0-16 15,0 0-16-15,65-31 0 16,-65 31-464-16,0 0-80 0,53-43-32 0,-53 43 0 15,0 0 352-15,41-45 80 0,-41 45 16 0,0 0 0 0,0 0 416 0,0 0 0 16,0 0 0-16,30-44-128 0,-33 44 288 0,1 2 64 16,-1 1 16-16,0 2 0 0,-1 0 704 0,0 2 144 15,-1 4 16-15,0 0 16 0,2 2-688 0,0-1-144 16,2 1-32-16,2-1 0 0,2-6-256 0,2 1-176 0,3 2 32 16,3-5 0-1,2 0-1680-15,2-2-336 0,-15-2-64 0,0 0-12608 0</inkml:trace>
  <inkml:trace contextRef="#ctx0" brushRef="#br0" timeOffset="4780.31">27737 5411 1839 0,'-1'-2'160'0,"0"0"-160"0,-2 0 0 0,2 0 0 15,0 0 2752-15,-1 2 528 0,0-2 112 0,-2-1 0 16,-3 0 192-16,-2-1 48 0,-3 0 0 0,1-1 0 15,-2 4-1632-15,2 1-320 0,0 0-64 0,1 0-16 16,2 4-928-16,0-2-192 0,3 2-32 0,0 2-16 0,1 0-112 16,2 0 0-16,1 4-16 0,0-2 0 0,1 3 144 15,0-1 48-15,0 0 0 0,1 2 0 0,0-2-144 0,0 2-32 16,2 1 0-16,-2 0 0 0,0 0-112 0,-2-1-16 16,1-2-16-16,-1 0 0 0,-2 2-48 0,-2-1 0 15,0 0 0-15,-2 1 0 0,0-5 16 0,-2 2 0 16,0-3 0-16,1-2 0 0,-1-2-144 0,1-2 0 15,1 0 0-15,0-2 0 0,0-5 0 0,0-1 0 16,2 0-224-16,1-2-11632 16,1-2-2336-16</inkml:trace>
  <inkml:trace contextRef="#ctx0" brushRef="#br0" timeOffset="5179.45">27956 5017 911 0,'0'-2'0'0,"0"2"0"0,0 0 0 0,0 0 0 0,0 0 2560 15,1 2 448-15,-1 3 64 0,0-2 32 0,1 7 272 0,-1 3 48 16,0 5 16-16,-2 4 0 15,-1 4-880-15,0 7-192 0,-3 1-16 0,-2 6-16 16,0-2-864-16,-4 3-192 0,0 3-16 0,-2-3-16 16,0 1-608-16,-1-3-112 0,1-6-16 0,2-3-16 0,2-3-240 0,0-5-64 15,1 0 0-15,3-6 0 0,0-3-192 16,3-3 144-16,2-4-144 0,2-2 128 0,3-4-128 0,0 0 0 16,1-4 0-16,2-2 0 0,-7 6 0 0,0 0 0 15,0 0 0-15,53-53 0 0,-53 53 0 0,0 0 0 16,55-55 0-16,-55 55 0 0,41-44-128 0,-41 44 128 15,40-45 0-15,-40 45 0 0,0 0 0 0,51-57 0 16,-51 57 0-16,0 0 0 0,42-41-144 0,-42 41 144 0,0 0 0 0,0 0 0 31,53-37-704-31,-53 37-16 0,0 0-16 0,0 0-16160 0</inkml:trace>
  <inkml:trace contextRef="#ctx0" brushRef="#br0" timeOffset="5371.28">28055 5427 8287 0,'-3'3'736'0,"0"0"-592"0,-1 0-144 0,3-2 0 16,0 2 3248-16,-1-3 608 0,0 6 128 0,-3 0 32 0,0 4-736 0,1 2-144 15,3 1-16-15,3-3-16 16,3 2-1664-16,3 0-336 0,2-2-64 0,2 0-16 16,2 0-624-16,0-1-128 0,4 0-16 0,0 0-16 15,2-3-240-15,1 2 0 0,-1-2 0 0,-2 0-11392 16,-1-2-2272-16</inkml:trace>
  <inkml:trace contextRef="#ctx0" brushRef="#br0" timeOffset="21142.32">23891 11799 13823 0,'-6'-6'1216'0,"0"1"-960"0,2 2-256 0,2 0 0 15,-2 2 672-15,-2-4 96 0,-8 0 0 0,-8-4 16 0,-9 3 368 0,-5 6 64 16,-1 9 0-16,1 7 16 16,1 6 320-16,0 4 64 0,-1 6 16 0,1 5 0 15,1 4-304-15,2 4-64 0,2-1-16 0,3 1 0 16,4-2-208-16,7-7-32 0,5-3-16 0,5-3 0 16,4-3-496-16,3-5-112 0,4-3 0 0,3-2-16 15,4-2-368-15,0-3 0 0,4-2 0 0,0-2-192 16,0-2 192-16,3-1-192 0,-19-5 192 0,52 1-192 15,-52-1-656-15,65-7-144 0,-65 7-32 16,79-19-13824-16</inkml:trace>
  <inkml:trace contextRef="#ctx0" brushRef="#br0" timeOffset="21483.84">24177 11692 8287 0,'-1'-3'736'0,"-2"0"-592"0,1 0-144 0,2 1 0 15,0 0 1056-15,0 0 176 0,-3-2 48 0,1 2 0 16,-3-1 544-16,-1 6 112 0,0 7 32 0,-3 6 0 16,-1 7 400-16,-1 3 64 0,-1 9 32 0,-2 6 0 15,-1 1-672-15,0 5-144 0,-1 3-32 0,0 1 0 16,3 0-768-16,1-4-144 0,3-6-48 0,0-3 0 16,3-3-448-16,2-1-80 0,1-5-128 0,3-5 176 15,3-4-432-15,1-6-64 0,1 1-32 0,2-9-15904 16</inkml:trace>
  <inkml:trace contextRef="#ctx0" brushRef="#br0" timeOffset="21877.66">24329 12183 9215 0,'-4'-6'400'0,"3"2"96"0,0 0-496 0,0-1 0 16,1 2 0-16,0-1 0 0,0-2 1008 0,0-4 96 15,1-9 32-15,-1-2 0 0,0-1 464 0,0 2 112 16,-1 2 16-16,-1 4 0 0,-1 5 32 0,-2 6 16 16,-1 3 0-16,-3 3 0 0,-2 6-112 0,-3 5-32 15,-1 8 0-15,-2 0 0 0,-3 5-432 0,1-1-96 16,-2 3-16-16,2-3 0 0,2-2-384 0,3 1-64 16,2-1-32-16,3-3 0 0,5-5-224 0,2-3-64 0,4-2 0 15,2-4 0-15,2-2-320 0,4-3 128 0,2-2-128 16,-12 0 0-16,0 0 0 0,0 0-320 0,76-32 64 0,-76 32 16 31,0 0-496-31,68-51-96 0,-68 51-32 0,0 0 0 16,57-53-112-16,-57 53-32 0,0 0 0 0,0 0 0 15,47-51 304-15,-42 45 48 0,-3 2 16 0,-3 2 0 0,-1 4 640 0,-2 2 192 0,-4 5 16 0,1-2 0 16,-3 6 1232-16,0-1 240 0,-1 2 48 0,-1 3 16 16,1 3-752-16,-1-1-160 0,1 5-16 0,3-2-16 15,0-2-544-15,5-1-128 0,3-6 0 0,2 0-128 16,4-5-256-16,4-2-144 15,2-2-48-15,-12-4-16688 0</inkml:trace>
  <inkml:trace contextRef="#ctx0" brushRef="#br0" timeOffset="22182.21">24898 11974 24879 0,'-17'0'1088'0,"7"-3"256"0,0 2-1088 16,1 1-256-16,3-2 0 0,1 2 0 0,-1 0 1152 0,-6-3 160 16,-9 2 32-16,-5 1 16 0,-4 0-208 0,3 6-64 15,2-1 0-15,3 4 0 0,3-1-336 0,4 3-80 16,3 2-16-16,3-2 0 0,3 3-128 0,4-2-16 16,2 2-16-16,1-2 0 0,3 0-304 0,0 1-64 15,4-3-128-15,-2 2 192 0,0-2-192 0,0 2 0 0,-1 1 0 16,-1-1 0-16,-1 0 0 0,-2 1 0 15,-2 0 0-15,-2 0 0 0,-2-1 0 0,-1 0 0 0,-3-1 0 0,-1 1 0 16,-1-1 0-16,-1-3 0 0,-2 1 0 0,1-3 0 16,0 0-144-16,0-2-80 0,0-4-16 0,2 0 0 31,3-2-1680-31,-2-2-320 0</inkml:trace>
  <inkml:trace contextRef="#ctx0" brushRef="#br0" timeOffset="22528.62">24945 12089 21183 0,'-7'-1'944'0,"3"1"192"0,0-4-912 0,2 4-224 16,0-3 0-16,1 3 0 0,0-3 656 0,-3 0 96 15,-1-3 16-15,-1 2 0 0,-1-2 144 0,-2 0 48 16,2 3 0-16,-2 2 0 0,2 1-496 0,-1 4-80 15,1 0-32-15,0 2 0 0,3 2-192 0,-1 0-32 16,1 2-128-16,1 1 192 0,2 1 384 0,0-2 64 16,2 0 0-16,0 0 16 0,2 2 64 0,-1-2 16 15,2 3 0-15,0-5 0 0,-2 3-96 0,1 2-32 16,-1 2 0-16,-1-3 0 0,-2 2-112 0,-1 0-32 16,-1-1 0-16,-3 0 0 0,0 0-80 0,-3-1-32 0,1-2 0 15,-2-1 0-15,-1-2-224 0,-2 2-128 16,0-3 160-16,-2 0-160 0,0-5 0 0,0 2 0 0,1-3 0 0,2 0 0 31,2-3-1248-31,3 0-144 0,2-4-16 0,2-5-14640 0</inkml:trace>
  <inkml:trace contextRef="#ctx0" brushRef="#br0" timeOffset="22690.66">24996 12053 28559 0,'-8'16'1264'0,"5"-10"272"0,-1 3-1232 0,1-2-304 0,3-4 0 0,0 0 0 16,0 4 1200-16,-1 3 176 0,1 4 32 0,0 6 16 16,1 5-512-16,2-2-96 0,1 1-32 0,-1-4 0 15,2-4-592-15,0-1-192 0,0-6 128 0,1-1-10960 16,0-3-2192-16</inkml:trace>
  <inkml:trace contextRef="#ctx0" brushRef="#br0" timeOffset="22839.81">25090 11825 14735 0,'-8'-9'640'0,"3"6"160"0,-1-1-640 0,1-1-160 16,1 4 0-16,2-3 0 0,-2 4 2112 0,-1-5 400 15,-2 2 80-15,-2-6 16 0,3 2-1776 0,2-3-368 16,6 1-64-16,-2 9-16 16,0 0-3520-16,0 0-704 0,48-36-128 0,-48 36-48 0</inkml:trace>
  <inkml:trace contextRef="#ctx0" brushRef="#br0" timeOffset="23069.73">25501 11687 5519 0,'-7'-4'496'0,"3"0"-496"0,1 0 0 0,-1 0 0 15,1 0 2752-15,1 0 464 0,-1-2 96 0,-2-2 16 16,-2-6-592-16,-3-1-112 0,-1 2-32 0,0 0 0 16,1 5-768-16,0 5-160 0,0 6-16 0,-2 3-16 15,2 6-608-15,0 4-112 0,0 6-16 0,-1 4-16 16,1 8-256-16,-1 4-48 0,0 7-16 0,-1-1 0 15,2 7-16-15,0 0 0 0,1 2 0 0,2-3 0 16,1 4-304-16,1-4-64 0,1-3-16 0,1 1 0 16,1 3-160-16,-3-4 0 0,0-5 0 0,0-5 0 15,-1-5 0-15,1-3 0 0,-1-2 0 0,1-7-176 16,-1-2-976-16,1-1-192 0,-2-8-32 0,0-2-15104 16</inkml:trace>
  <inkml:trace contextRef="#ctx0" brushRef="#br0" timeOffset="23305.08">25197 12211 16575 0,'0'-3'736'0,"1"0"160"0,1-1-720 0,0-1-176 15,1 2 0-15,0 1 0 0,2-3 1216 0,-5 5 192 16,0 0 64-16,0 0 0 0,70-42 208 0,-70 42 48 16,0 0 16-16,70-24 0 0,-70 24-656 0,0 0-128 0,58 6-16 0,-44 0-16 15,-3 6-32-15,-4-2 0 16,-2 5 0-16,-4 1 0 0,-1 4 96 0,-2-1 16 15,-3 3 0-15,-1 3 0 0,-2-2-496 0,2-1-80 16,0-1-32-16,0-2 0 0,2-5-272 0,0-2-128 0,2-3 0 16,0-2 128-16,2-5-272 0,0-2-64 0,3 0-16 15,0-6-11488-15,0-2-2288 16</inkml:trace>
  <inkml:trace contextRef="#ctx0" brushRef="#br0" timeOffset="23450.73">25503 11905 20271 0,'-10'3'896'0,"4"0"192"0,-1-3-880 0,2 2-208 0,2-2 0 0,0 0 0 16,1 0 2064-16,-3 0 368 0,0 0 80 0,-1-2 16 15,2 2-2336-15,4-3-480 0,5 3-96 0,4-1 0 16,0 2 384-16,-9-1 0 0</inkml:trace>
  <inkml:trace contextRef="#ctx0" brushRef="#br0" timeOffset="23681.62">25891 12088 15663 0,'-8'-3'688'0,"5"2"144"0,-1-2-656 0,2 1-176 16,0 1 0-16,0 1 0 0,-1 0 1232 0,-2 0 224 0,-2 0 32 0,-5 1 16 15,-6 5 640-15,0 3 128 0,-4 4 32 0,-1 3 0 16,1 5-624-16,0-1-112 15,1 5-32-15,1-3 0 0,4 3-416 0,1-3-96 16,4 0 0-16,5-2-16 0,1-1-496 0,5-4-112 16,1-4-16-16,5 0 0 0,3-5-384 0,2-1 0 0,5-2-224 15,-16-3-11552-15,0 0-2304 0</inkml:trace>
  <inkml:trace contextRef="#ctx0" brushRef="#br0" timeOffset="24035.93">26146 12142 8287 0,'-16'2'736'0,"6"-4"-592"0,0 1-144 0,2-2 0 0,3 3 4288 0,2 0 832 15,0-2 176-15,-4 1 16 16,-7-2-2608-16,-2 1-528 0,-2 2-96 0,-1 2-32 16,3 2-960-16,0 4-208 0,4 0-48 0,2 3 0 15,1 3-576-15,2-2-112 0,0 2-16 0,4 0-128 0,-1-1 128 0,3 0-128 16,1 0 0-16,1-1 0 0,3-3 0 0,2-2 0 15,1-1 0-15,1-3 0 0,-1 1 0 0,3-4 0 16,2-3 0-16,-12 3 0 16,0 0-384-16,0 0-96 0,58-30-16 0,-58 30 0 15,0 0-528-15,44-40-96 0,-44 40-32 0,0 0 0 16,0 0 64-16,43-57 0 0,-43 57 0 0,0 0 0 0,0 0 592 0,0 0 128 16,0 0 32-16,0 0 0 0,0 0 1072 0,0 0 224 15,0 2 32-15,-7 12 16 0,-1-1 592 0,0 5 112 16,-2 1 16-16,2 4 16 0,1-2-960 0,1 1-192 0,3-2-32 0,3-4-16 15,3 2-400-15,2-5-144 16,2-3 0-16,2-2 144 16,2-4-912-16,2-4-176 0,-13 0-32 0,0 0-15472 0</inkml:trace>
  <inkml:trace contextRef="#ctx0" brushRef="#br0" timeOffset="24270">26477 11714 25791 0,'-10'10'1152'0,"3"-4"224"16,-2 0-1104-16,3-2-272 0,3 2 0 0,1-2 0 15,-1 2 1936-15,-3 7 336 0,-1 5 64 0,-3 11 16 16,-1 5-1072-16,1 4-192 0,3 3-64 0,0 0 0 16,4 1-496-16,-1-1-96 0,3 0-32 0,-2-3 0 15,2-2-400-15,-1 1 0 0,-1-2 128 0,-2-4-128 0,1-2 0 0,-1-2-176 16,0-3 48-16,1-5 0 15,-3-3-1216-15,1-4-256 0,0-3-32 16,-1-6-14048-16</inkml:trace>
  <inkml:trace contextRef="#ctx0" brushRef="#br0" timeOffset="24505.92">26252 12130 13823 0,'-1'-2'1216'0,"1"2"-960"16,1-2-256-16,0 2 0 0,2-3 2240 0,0 2 416 15,5-4 80-15,-8 5 16 0,0 0-896 0,0 0-160 16,65-28-32-16,-65 28-16 0,0 0-672 0,62-14-128 16,-62 14-16-16,42 3-16 0,-23 0-560 0,-3 4-128 15,-3 2 0-15,-1 0-128 0,-4 1 240 0,-2 2-64 0,-2 4-16 0,-3 1 0 16,-1 5 496-16,-2-2 112 0,-2 1 0 0,-1 1 16 16,0 0-80-16,-1-2-32 0,1 2 0 0,0-1 0 15,0-2-400-15,2-7-80 0,-1-1 0 16,3-2-16-1,1-7-784-15,0 0-160 0,2-2-16 0,2-4-15952 0</inkml:trace>
  <inkml:trace contextRef="#ctx0" brushRef="#br0" timeOffset="24644.73">26567 11931 15663 0,'-12'8'1392'0,"5"-5"-1120"0,0 0-272 0,4-3 0 0,0 2 2368 0,2-2 432 16,0 0 80-16,-1 0 0 15,1 0-3856-15,4-2-784 0,-3 2-160 0,0 0-16 0</inkml:trace>
  <inkml:trace contextRef="#ctx0" brushRef="#br0" timeOffset="25139.8">26796 12130 21183 0,'-14'-2'944'0,"7"0"192"0,0-2-912 0,2 2-224 16,2-2 0-16,2 0 0 0,-2 2 496 0,-1-4 48 16,-5-1 16-16,-3-2 0 0,-2 2 576 0,-1 4 112 0,0 4 32 0,0 4 0 15,2 5-160-15,-2 2-32 0,3 4 0 0,-1 0 0 16,1 4-576-16,1 2-112 0,1 1-16 0,1-2-16 16,3 1 464-16,1 0 112 0,1-2 16 0,3-3 0 15,4-1-320-15,0-3-64 0,2-3-16 0,3-4 0 16,2-3-432-16,2 0-128 0,2-3 0 15,-14 0 0-15,0 0-192 0,53-22-112 0,-53 22-16 0,0 0 0 16,68-47-464-16,-68 47-112 16,41-41 0-16,-41 41-16 15,0 0-48-15,44-61 0 0,-44 61 0 0,0 0 0 0,0 0 400 16,27-49 80-16,-26 45 16 0,-1 0 0 0,-1 2 656 0,-1 2 144 0,-2 2 32 0,-1 2 0 16,0 5 1264-16,-1-2 256 0,1 2 48 0,0 1 16 15,1 2-928-15,2-2-176 0,1 4-32 0,-1-2-16 16,2 0-576-16,2 1-224 0,-1-1 176 0,0-2-176 15,2 2 0-15,-2-3 0 0,0 1 0 0,2-3 0 0,0-1 0 16,1-2 0-16,2-1 0 0,-1-5 0 0,3 0 0 16,-8 2 0-16,0 0 0 0,0 0 0 0,0 0-304 0,55-47 0 15,-55 47 0-15,0 0 0 16,0 0-128-16,58-38-16 0,-58 38-16 0,0 0 0 16,0 0 80-16,0 0 0 0,0 0 16 0,44-3 0 0,-42 8 368 0,-1 2 0 15,-2 2 192-15,0 1-64 0,-2 2 384 0,-2 1 80 16,-1 3 16-16,-1-4 0 0,-1 2-304 0,1-2-64 15,1-2-16-15,1 0-11872 0,2-1-2384 16</inkml:trace>
  <inkml:trace contextRef="#ctx0" brushRef="#br0" timeOffset="25543.17">27761 11614 19343 0,'-2'2'1728'0,"1"0"-1392"16,1 0-336-16,0 1 0 0,1 0 2128 0,-1 3 368 16,2 7 64-16,-2 9 0 0,0 13-768 0,-2 9-176 15,0 4-16-15,-4 3-16 0,0 2-368 0,-3 1-80 0,0-4-16 0,-2-2 0 16,0-1-592-16,0-6-112 0,1-2-32 0,0-5 0 15,1-3-384-15,1-5 0 16,-1-1 0-16,2-5 0 16,0-4-1472-16,0-4-256 0</inkml:trace>
  <inkml:trace contextRef="#ctx0" brushRef="#br0" timeOffset="25689.89">27597 12079 23039 0,'-3'2'1024'0,"1"-2"192"0,1-2-960 0,2 1-256 0,2 1 0 0,-1-3 0 16,1 3 448-16,3-4 32 0,-6 4 16 0,0 0 0 16,54-22-304-16,-54 22-64 0,61-17-128 0,-61 17-4864 31,75-14-1072-31,-75 14-208 0</inkml:trace>
  <inkml:trace contextRef="#ctx0" brushRef="#br0" timeOffset="26020.48">28020 12069 18431 0,'-3'6'816'0,"0"-6"160"0,1 0-784 0,-1 0-192 0,1 0 0 0,0 0 0 0,0 0 2544 0,-2-2 464 16,-2 0 80-16,-3 0 32 0,-1-2-512 16,-1 2-112-16,-1 2 0 0,1 0-16 0,0 4-1568 0,1 0-304 15,0 4-64-15,0 1-16 0,0 0-352 16,0 4-176-16,2 0 160 0,0 2-160 0,2 1 0 0,0-2 0 16,2 1 0-16,2-3 0 0,0-2 0 15,4-1 128-15,0-2-128 0,2-1 0 0,2-2 0 0,1-2 0 16,1 1 0-16,2-3 0 0,-10 0 0 0,0 0 0 0,0 0-176 0,0 0 176 31,62-37-576-31,-62 37 16 0,0 0 0 0,0 0 0 16,52-51-144-16,-52 51-48 0,0 0 0 0,0 0 0 0,0 0 432 0,40-44 96 0,-37 40 16 15,-2 1 0-15,-1 6 432 0,-2-2 96 16,-1 4 0-16,-1 1 16 0,-1 2 544 0,0 2 96 16,-1 4 32-16,0 3 0 0,-1-1-544 0,1 2-96 0,1 1-32 15,1-3 0-15,3-3-160 0,1 0-48 16,2-1 0-16,1-2 0 0,2-1-128 0,1-6-256 0,4 0 64 15,-1-3-12000-15,-9 0-2400 0</inkml:trace>
  <inkml:trace contextRef="#ctx0" brushRef="#br0" timeOffset="26288.75">28338 12107 23951 0,'-6'-1'2128'0,"0"-1"-1696"0,2-2-432 0,1 1 0 0,1 3 2336 0,-4-3 384 15,-4-3 80-15,-5-4 16 0,-3-3-1424 0,-1 3-288 16,3 2-48-16,5 4-16 0,2-2-416 0,4 6-96 16,1-3-16-16,4 6 0 0,0 3-320 0,2 0-64 15,-1 4 0-15,1 0-128 0,2 2 176 0,-1 4-176 16,-1-1 160-16,1 3-160 0,0 0 176 0,-1-2-176 16,0 3 192-16,-2-6-192 0,0 2 160 0,-1 0-160 15,-2-1 128-15,0-2-128 0,0 0 0 0,-2-4 0 0,0 0 128 16,0-4-128-16,0 0 0 0,-1-2 0 15,0-2 0-15,-1 0-176 16,-1-2-512-16,1 1-96 0,-1-3-32 0,0 1-10768 16,-1 1-2176-16</inkml:trace>
  <inkml:trace contextRef="#ctx0" brushRef="#br0" timeOffset="26799.93">28616 11681 13823 0,'-2'-8'608'0,"1"2"128"0,-1 2-592 0,1-1-144 0,1 4 0 0,0 1 0 0,0 0 1584 0,0-2 272 16,0 2 64-16,0 0 16 0,-1 6 752 0,-2 0 128 15,0 6 48-15,-1 5 0 16,-1 1-864-16,-1 4-160 0,-2 7-48 0,0 3 0 16,-2 3-1088-16,-1 0-240 0,-2 5-32 0,0 0-16 0,-1 3-128 0,-1-1-32 15,2-5 0-15,0-2 0 0,2-7-64 0,1-3 0 16,3-3-16-16,2-5 0 0,1-2-176 0,2-2 192 16,1-6-192-16,1-1 192 15,2-1-192-15,2-5 0 0,1-2 0 0,1-2 0 0,1-2 0 16,-7 6 0-16,0 0 0 0,0 0 0 0,50-45 0 0,-50 45 0 0,0 0 0 0,50-44 0 15,-50 44-368-15,0 0 48 16,62-46 16-16,-62 46 0 16,0 0-272-16,57-36-48 0,-57 36-16 0,0 0 0 0,0 0 304 15,51-25 48-15,-51 25 16 0,0 0 0 0,0 0 272 0,0 0 144 16,5 3-16-16,-10 1 0 0,-3 2 640 0,-1-3 128 16,-1 6 32-16,-1-3 0 0,-2 4-416 0,0 0-64 0,-1 5-32 15,0-1 0-15,1 2-96 0,0 2-32 0,3 1 0 16,3-1 0-16,2 0-64 0,4-1-16 15,1-1 0-15,2-2 0 0,5-2-208 0,1-2 128 0,3-2-128 0,2-1 0 16,2-1 0-16,1-5 0 0,-16-1 0 0,0 0 0 16,52-1-256-16,-52 1-112 0,0 0-16 0,0 0-18608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4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32 2759 0 0,'-3'-5'248'0'0,"1"2"-248"0"0,2 2 648 0 0,-1-1 88 0 0,-1-1 8 0 0,-1-2 8 0 0,0 2 144 0 0,-2-2 32 0 0,3 3 8 0 0,1 1 0 0 0,2 1-464 0 0,1-2-96 0 0,1 4-24 0 0,2-1-3176 0 0,0 3-640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4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38 100 455 0 0,'6'-26'2580'0'0,"2"-35"0"0"0,-9 49-100 0 0,-4 18 124 0 0,-4 20-96 0 0,-4 26-576 0 0,-7 69 0 0 0,18-100-1437 0 0,0 0 0 0 0,2 0 0 0 0,1 0 0 0 0,0 0-1 0 0,2 0 1 0 0,6 28 0 0 0,-7-41-553 0 0,1 0 0 0 0,0 0 0 0 0,0 0 0 0 0,8 12 0 0 0,-10-17 38 0 0,0-1 0 0 0,1 0-1 0 0,-1 0 1 0 0,1 0 0 0 0,0 0-1 0 0,0 0 1 0 0,0 0 0 0 0,0-1 0 0 0,0 1-1 0 0,0 0 1 0 0,0-1 0 0 0,0 0-1 0 0,1 1 1 0 0,-1-1 0 0 0,0 0-1 0 0,1 0 1 0 0,-1-1 0 0 0,1 1 0 0 0,3 0-1 0 0,-4-1-291 0 0,0 0 1 0 0,-1-1-1 0 0,1 1 0 0 0,0 0 1 0 0,0-1-1 0 0,0 0 0 0 0,0 1 1 0 0,-1-1-1 0 0,1 0 0 0 0,0 0 0 0 0,0 0 1 0 0,-1 0-1 0 0,3-2 0 0 0,2-3-5444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4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 1839 0 0,'-2'-8'5926'0'0,"2"13"-4548"0"0,6 51 4089 0 0,-4-29-3993 0 0,6 36 0 0 0,-6-56-1423 0 0,0 0-1 0 0,0 1 0 0 0,1-1 1 0 0,0 0-1 0 0,0 0 0 0 0,0 0 1 0 0,1-1-1 0 0,0 1 1 0 0,6 7-1 0 0,-9-13-76 0 0,6 5-478 0 0,-7-5 430 0 0,0-1 0 0 0,1 0 0 0 0,-1 0-1 0 0,0 0 1 0 0,0 0 0 0 0,0 0 0 0 0,1 0 0 0 0,-1 0-1 0 0,0 0 1 0 0,0 0 0 0 0,1 0 0 0 0,-1 0-1 0 0,0 0 1 0 0,0 0 0 0 0,1 0 0 0 0,-1 0 0 0 0,0 0-1 0 0,0 0 1 0 0,1 0 0 0 0,-1-1 0 0 0,0 1-1 0 0,0 0 1 0 0,0 0 0 0 0,1 0 0 0 0,-1 0-1 0 0,0 0 1 0 0,0-1 0 0 0,0 1 0 0 0,1 0 0 0 0,-1 0-1 0 0,0 0 1 0 0,0 0 0 0 0,0-1 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4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 9215 0 0,'-7'-3'408'0'0,"3"1"80"0"0,1 1-392 0 0,0-1-96 0 0,1 1 672 0 0,1-1 120 0 0,-1 2 16 0 0,2-2 8 0 0,-1 2-56 0 0,2-1-16 0 0,1 2 0 0 0,3-1 0 0 0,-1 2-592 0 0,4 0-152 0 0,2-2 0 0 0,3 1-6560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9671 0 0,'-1'1'50'0'0,"1"-1"-1"0"0,0 0 1 0 0,0 0 0 0 0,-1 0-1 0 0,1 0 1 0 0,0 1-1 0 0,0-1 1 0 0,0 0-1 0 0,-1 0 1 0 0,1 0-1 0 0,0 1 1 0 0,0-1 0 0 0,0 0-1 0 0,0 0 1 0 0,0 1-1 0 0,-1-1 1 0 0,1 0-1 0 0,0 0 1 0 0,0 1-1 0 0,0-1 1 0 0,0 0 0 0 0,0 0-1 0 0,0 1 1 0 0,0-1-1 0 0,0 0 1 0 0,0 1-1 0 0,0-1 1 0 0,0 0-1 0 0,0 0 1 0 0,0 1-1 0 0,0-1 1 0 0,1 1 0 0 0,1 14 1194 0 0,-1-8-756 0 0,0 6 158 0 0,12 132 4301 0 0,-12-108-4288 0 0,-2 0 0 0 0,-4 36 0 0 0,2-51-562 0 0,-8 50 382 0 0,10-65-564 0 0,-1 1 0 0 0,-1 0 0 0 0,0-1 0 0 0,0 1 0 0 0,0-1 0 0 0,-8 12 0 0 0,5-12-626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0,'5'49'6798'0'0,"-1"-10"-4117"0"0,-3 19-235 0 0,0-13-1495 0 0,7 53 0 0 0,-6-89-2240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9671 0 0,'-1'2'307'0'0,"0"0"-1"0"0,0 0 1 0 0,0 0-1 0 0,0 0 0 0 0,0 0 1 0 0,0 0-1 0 0,1 0 1 0 0,-1 0-1 0 0,1 0 0 0 0,-1 0 1 0 0,1 1-1 0 0,0-1 1 0 0,0 4-1 0 0,3 31 2505 0 0,-3-36-2712 0 0,0 7 178 0 0,1-1-1 0 0,1 1 1 0 0,-1-1-1 0 0,1 1 0 0 0,1-1 1 0 0,-1 0-1 0 0,1 0 1 0 0,6 11-1 0 0,-7-15-188 0 0,0-1-1 0 0,0 1 1 0 0,0-1 0 0 0,1 1-1 0 0,-1-1 1 0 0,1 0 0 0 0,-1 0-1 0 0,1 0 1 0 0,0 0 0 0 0,0 0-1 0 0,0-1 1 0 0,0 1-1 0 0,0-1 1 0 0,0 0 0 0 0,0 0-1 0 0,0 0 1 0 0,0 0 0 0 0,1-1-1 0 0,-1 1 1 0 0,0-1 0 0 0,7 0-1 0 0,-6 0-107 0 0,0 0 1 0 0,-1-1-1 0 0,1 1 0 0 0,0-1 1 0 0,-1 0-1 0 0,1 0 0 0 0,-1 0 0 0 0,1-1 1 0 0,-1 1-1 0 0,1-1 0 0 0,-1 0 0 0 0,0 0 1 0 0,0 0-1 0 0,0 0 0 0 0,0 0 0 0 0,0-1 1 0 0,-1 0-1 0 0,1 1 0 0 0,2-5 1 0 0,4-5-138 0 0,-1-1 1 0 0,0 0-1 0 0,9-22 1 0 0,2-4 16 0 0,-14 32 145 0 0,-9 16 105 0 0,-1 6 55 0 0,-63 244 994 0 0,30-111-806 0 0,-17 64 59 0 0,54-209-425 0 0,-9 51 95 0 0,9-49-116 0 0,0 0 0 0 0,1 0 0 0 0,0 0-1 0 0,0 0 1 0 0,0 0 0 0 0,1 0 0 0 0,0 1 0 0 0,2 5 0 0 0,1-3-1421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6911 0 0,'-2'0'110'0'0,"1"0"0"0"0,-1 0 0 0 0,1 0-1 0 0,-1 0 1 0 0,0 0 0 0 0,1 0-1 0 0,-1 1 1 0 0,0-1 0 0 0,1 1 0 0 0,-1-1-1 0 0,1 1 1 0 0,-1 0 0 0 0,1 0-1 0 0,0 0 1 0 0,-1-1 0 0 0,1 1 0 0 0,0 1-1 0 0,-1-1 1 0 0,1 0 0 0 0,0 0 0 0 0,0 0-1 0 0,0 0 1 0 0,-2 4 0 0 0,-9 9 756 0 0,1 2-1 0 0,0 0 1 0 0,1 0 0 0 0,1 1 0 0 0,1 0 0 0 0,0 0 0 0 0,-10 35 0 0 0,14-38-524 0 0,1 0 1 0 0,0 1-1 0 0,1-1 1 0 0,1 1-1 0 0,0 0 1 0 0,1-1-1 0 0,0 1 1 0 0,1 0-1 0 0,1-1 1 0 0,6 27-1 0 0,-6-35-329 0 0,0-1-1 0 0,0 0 1 0 0,0 0-1 0 0,0 0 1 0 0,1-1-1 0 0,0 1 1 0 0,0-1-1 0 0,1 1 1 0 0,-1-1-1 0 0,1 0 1 0 0,0 0-1 0 0,0 0 1 0 0,0-1-1 0 0,0 0 1 0 0,1 1-1 0 0,-1-2 1 0 0,1 1-1 0 0,7 3 1 0 0,-7-4-450 0 0,1 0 0 0 0,-1-1 0 0 0,0 0 1 0 0,1 1-1 0 0,-1-2 0 0 0,11 1 0 0 0,0-1-5927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5527 0 0,'-1'0'108'0'0,"1"1"0"0"0,0-1-1 0 0,-1 1 1 0 0,1-1 0 0 0,0 1-1 0 0,-1-1 1 0 0,1 1 0 0 0,0-1-1 0 0,0 1 1 0 0,0-1 0 0 0,-1 1-1 0 0,1 0 1 0 0,0-1-1 0 0,0 1 1 0 0,0-1 0 0 0,0 1-1 0 0,0-1 1 0 0,0 1 0 0 0,0 0-1 0 0,0-1 1 0 0,0 2 0 0 0,1 17 1664 0 0,-1-17-1611 0 0,1 28 2557 0 0,0-6-1208 0 0,0 1-1 0 0,1-1 0 0 0,2 1 1 0 0,11 39-1 0 0,-10-52-1355 0 0,-5-12-225 0 0,0 1 0 0 0,1-1 1 0 0,-1 0-1 0 0,0 1 0 0 0,0-1 0 0 0,0 0 0 0 0,1 1 0 0 0,-1-1 0 0 0,0 0 1 0 0,1 0-1 0 0,-1 1 0 0 0,0-1 0 0 0,1 0 0 0 0,-1 0 0 0 0,0 1 0 0 0,1-1 1 0 0,-1 0-1 0 0,0 0 0 0 0,1 0 0 0 0,-1 0 0 0 0,1 0 0 0 0,-1 1 0 0 0,0-1 1 0 0,1 0-1 0 0,0 0 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71 5983 0 0,'-7'-3'4144'0'0,"6"1"-2880"0"0,-1 1-352 0 0,2-1-72 0 0,2 0-8 0 0,-1 1-8 0 0,4-1-640 0 0,0 2-184 0 0,3-1 72 0 0</inkml:trace>
  <inkml:trace contextRef="#ctx0" brushRef="#br0" timeOffset="1">183 1 7367 0 0,'0'7'921'0'0,"2"1"-1"0"0,-1-1 1 0 0,1 0-1 0 0,0 1 1 0 0,5 9-1 0 0,3 11 759 0 0,1 14 254 0 0,-2 2 0 0 0,8 80 0 0 0,-16-100-1756 0 0,-1 1 0 0 0,0-1 0 0 0,-2 1 0 0 0,-1-1 0 0 0,-2 0 0 0 0,-11 41 0 0 0,15-61-450 0 0,-1 0-1 0 0,0 0 1 0 0,1-1-1 0 0,-1 1 0 0 0,-3 3 1 0 0,-2 1-6886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8751 0 0,'9'10'855'0'0,"-1"0"-1"0"0,0 0 0 0 0,0 1 0 0 0,-1 1 1 0 0,9 18-1 0 0,22 64 1759 0 0,-36-90-2474 0 0,8 28 455 0 0,0 1 1 0 0,-2 0-1 0 0,-2 0 1 0 0,-1 0-1 0 0,1 62 1 0 0,-6-42-97 0 0,-4-1 1 0 0,-1 1 0 0 0,-14 53 0 0 0,7-55-299 0 0,-28 77 0 0 0,27-95-128 0 0,-1 0 0 0 0,-2-2 0 0 0,-25 38 0 0 0,31-53-215 0 0,-2-1-1 0 0,-17 17 0 0 0,15-20-345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4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0,'0'2'277'0'0,"1"0"-1"0"0,-1 0 1 0 0,1 0-1 0 0,0 0 0 0 0,0 0 1 0 0,-1 0-1 0 0,2 0 1 0 0,-1-1-1 0 0,0 1 0 0 0,1 2 1 0 0,6 7 581 0 0,3 13 278 0 0,-2 0-1 0 0,0 1 1 0 0,-1 0-1 0 0,-1 0 1 0 0,-2 1 0 0 0,0 0-1 0 0,2 53 1 0 0,-7-52-1223 0 0,-1 1 0 0 0,-2-1 0 0 0,0 0-1 0 0,-2 0 1 0 0,0 0 0 0 0,-2 0 0 0 0,-17 40 0 0 0,13-43-6624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8751 0 0,'-1'3'200'0'0,"-1"0"0"0"0,1-1 0 0 0,0 1 0 0 0,0 0 0 0 0,1 0 0 0 0,-1 0 0 0 0,1 0 0 0 0,-1 0 0 0 0,1 0 0 0 0,0 6 0 0 0,4 36 1238 0 0,-2-23-636 0 0,8 110 2238 0 0,-8-125-3819 0 0,-1-2-2908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 10591 0 0,'-5'-5'472'0'0,"2"2"96"0"0,1 2-456 0 0,1-1-112 0 0,1 0 360 0 0,-2 1 56 0 0,2-1 0 0 0,2 1 8 0 0,-1-1-232 0 0,1 0-56 0 0,3 2-8 0 0,1 2-3792 0 0,5 4-760 0 0</inkml:trace>
  <inkml:trace contextRef="#ctx0" brushRef="#br0" timeOffset="1">181 228 5527 0 0,'2'-1'720'0'0,"0"0"0"0"0,1 0 0 0 0,-1 0 0 0 0,0 1 0 0 0,0-1 0 0 0,1 1 0 0 0,-1 0 0 0 0,0 0 0 0 0,4 0 0 0 0,71 2 5518 0 0,-37 1-5777 0 0,50-5 0 0 0,-72 0-1741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9671 0 0,'0'1'67'0'0,"0"-1"1"0"0,-1 1-1 0 0,1 0 0 0 0,0 0 0 0 0,-1 0 0 0 0,1 0 0 0 0,0 0 0 0 0,0-1 0 0 0,0 1 0 0 0,0 0 0 0 0,0 0 0 0 0,0 0 0 0 0,0 0 1 0 0,0 0-1 0 0,0 0 0 0 0,0 0 0 0 0,0-1 0 0 0,1 1 0 0 0,-1 0 0 0 0,0 0 0 0 0,2 1 0 0 0,-1-1 119 0 0,0 0-1 0 0,1 0 0 0 0,-1 0 1 0 0,1 0-1 0 0,-1 0 0 0 0,1-1 1 0 0,-1 1-1 0 0,1-1 0 0 0,0 1 1 0 0,-1-1-1 0 0,4 1 0 0 0,4 0 417 0 0,0 1-1 0 0,0-2 0 0 0,1 1 1 0 0,10-2-1 0 0,-17 1-304 0 0,6-3-175 0 0,27-7-33 0 0,-27 7-125 0 0,0 0-495 0 0,28-6-217 0 0,-28 6-40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1375 0 0,'8'-12'5193'0'0,"-3"4"-4138"0"0,0 3-320 0 0,9-19 2046 0 0,32-68-2305 0 0,-27 55 772 0 0,-19 37-1181 0 0,0 1-1 0 0,1-1 0 0 0,-1 0 0 0 0,0 0 0 0 0,0 0 1 0 0,0 0-1 0 0,1 0 0 0 0,-1 0 0 0 0,0 1 1 0 0,0-1-1 0 0,0 0 0 0 0,0 0 0 0 0,0 0 1 0 0,0 0-1 0 0,1 1 0 0 0,-1-1 0 0 0,0 0 0 0 0,0 0 1 0 0,0 0-1 0 0,0 1 0 0 0,0-1 0 0 0,0 0 1 0 0,0 0-1 0 0,0 1 0 0 0,0-1 0 0 0,0 0 1 0 0,0 0-1 0 0,0 0 0 0 0,0 1 0 0 0,0-1 0 0 0,0 0 1 0 0,0 0-1 0 0,0 0 0 0 0,0 1 0 0 0,0-1 1 0 0,0 0-1 0 0,1 17 1221 0 0,-1-13-769 0 0,3 56 1849 0 0,-3-41-2102 0 0,0 0 0 0 0,2 0-1 0 0,0 0 1 0 0,1 0-1 0 0,8 25 1 0 0,-4-28-130 0 0,-7-15-286 0 0,1-1 0 0 0,-1 1 0 0 0,1 0 0 0 0,-1-1 0 0 0,0 1 0 0 0,1 0 0 0 0,0-1 1 0 0,-1 1-1 0 0,1 0 0 0 0,-1-1 0 0 0,1 1 0 0 0,-1-1 0 0 0,1 1 0 0 0,0-1 0 0 0,0 0 1 0 0,-1 1-1 0 0,1-1 0 0 0,1 1 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 4607 0 0,'-3'7'990'0'0,"1"1"0"0"0,0 0 0 0 0,1 0 0 0 0,-1 0 0 0 0,1 0 0 0 0,1 14 0 0 0,-1 6 796 0 0,-1-17-1022 0 0,1-5-262 0 0,0 0 0 0 0,1 1-1 0 0,-1-1 1 0 0,1 0 0 0 0,1 0 0 0 0,-1 1 0 0 0,3 10 0 0 0,-3-17-497 0 0,0 0 0 0 0,0 0-1 0 0,0 0 1 0 0,0 1 0 0 0,0-1 0 0 0,0 0 0 0 0,0 0-1 0 0,1 0 1 0 0,-1 0 0 0 0,0 1 0 0 0,0-1 0 0 0,0 0 0 0 0,0 0-1 0 0,0 0 1 0 0,0 0 0 0 0,1 0 0 0 0,-1 0 0 0 0,0 0 0 0 0,0 0-1 0 0,0 1 1 0 0,0-1 0 0 0,0 0 0 0 0,1 0 0 0 0,-1 0-1 0 0,0 0 1 0 0,0 0 0 0 0,0 0 0 0 0,0 0 0 0 0,1 0 0 0 0,-1 0-1 0 0,0 0 1 0 0,0 0 0 0 0,0 0 0 0 0,0 0 0 0 0,1 0 0 0 0,-1 0-1 0 0,0 0 1 0 0,7-6 197 0 0,5-9 38 0 0,-12 15-240 0 0,9-15-84 0 0,-8 13-6 0 0,5-8-88 0 0,20-32-22 0 0,-20 32 0 0 0,1-1-246 0 0,20-30 332 0 0,-25 39 96 0 0,-1-1 0 0 0,1 1 0 0 0,0 0 0 0 0,-1 0-1 0 0,1 0 1 0 0,0 1 0 0 0,0-1 0 0 0,0 0 0 0 0,3-1-1 0 0,-4 3 44 0 0,0-1 0 0 0,-1 1-1 0 0,1 0 1 0 0,0-1-1 0 0,0 1 1 0 0,0 0 0 0 0,0 0-1 0 0,-1 0 1 0 0,1 0-1 0 0,0 0 1 0 0,0 0 0 0 0,0 0-1 0 0,0 0 1 0 0,-1 0-1 0 0,1 0 1 0 0,0 0-1 0 0,0 0 1 0 0,0 1 0 0 0,0-1-1 0 0,2 2 112 0 0,-1 0 0 0 0,0-1-1 0 0,1 1 1 0 0,-1 0 0 0 0,0 0 0 0 0,-1 1-1 0 0,1-1 1 0 0,0 0 0 0 0,0 1-1 0 0,-1-1 1 0 0,2 4 0 0 0,2 4 171 0 0,0 1-1 0 0,-1-1 1 0 0,0 1 0 0 0,0-1-1 0 0,2 17 1 0 0,4 56 444 0 0,1 4-385 0 0,-11-85-660 0 0,8 30 1228 0 0,-1-17-2024 0 0,3-5-4544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2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18 4143 0 0,'-1'-1'147'0'0,"0"0"0"0"0,0 0 0 0 0,0 0 0 0 0,0 0 1 0 0,0 0-1 0 0,0 0 0 0 0,0 0 0 0 0,-1 0 0 0 0,1 0 0 0 0,0 1 0 0 0,0-1 0 0 0,-1 0 0 0 0,1 1 0 0 0,-1-1 0 0 0,-1 0 0 0 0,-21-3 1352 0 0,18 4-1159 0 0,-1 1 0 0 0,1-1 0 0 0,-1 2 0 0 0,1-1 0 0 0,0 0-1 0 0,0 1 1 0 0,0 0 0 0 0,0 1 0 0 0,0-1 0 0 0,0 1 0 0 0,1 0-1 0 0,-1 1 1 0 0,-8 6 0 0 0,1 1 342 0 0,-1 0-1 0 0,2 2 1 0 0,-20 23-1 0 0,18-18-232 0 0,1 1-1 0 0,1 1 1 0 0,1 0-1 0 0,0 1 0 0 0,2 0 1 0 0,1 0-1 0 0,0 1 1 0 0,-8 42-1 0 0,12-43-294 0 0,1 1 0 0 0,1-1-1 0 0,0 0 1 0 0,2 1 0 0 0,1-1 0 0 0,1 0-1 0 0,0 1 1 0 0,2-1 0 0 0,10 34 0 0 0,-12-48-147 0 0,1 0 0 0 0,0 0 1 0 0,0 0-1 0 0,1 0 0 0 0,-1-1 1 0 0,2 0-1 0 0,-1 1 1 0 0,1-1-1 0 0,0-1 0 0 0,0 1 1 0 0,0-1-1 0 0,1 0 1 0 0,0 0-1 0 0,0 0 0 0 0,0-1 1 0 0,1 0-1 0 0,-1 0 1 0 0,1-1-1 0 0,0 0 0 0 0,0 0 1 0 0,9 2-1 0 0,-15-4-7 0 0,4 0 0 0 0,-1 0 0 0 0,0 0 0 0 0,0 0 0 0 0,1-1 0 0 0,5 1 0 0 0,3-2 0 0 0,-1 0 0 0 0,1 0 0 0 0,16-4 0 0 0,-16 1 0 0 0,-1 1 0 0 0,1-2 0 0 0,-1 1 0 0 0,17-11 0 0 0,-13 5-5 0 0,26-21 0 0 0,-40 29-2 0 0,1 0 1 0 0,-1 0 0 0 0,0 0 0 0 0,0 0 0 0 0,0 0 0 0 0,3-5 0 0 0,23-30-15 0 0,-27 35 15 0 0,1 1 1 0 0,-1-1 0 0 0,0 0-1 0 0,0 0 1 0 0,0 0 0 0 0,0-1-1 0 0,2-3 1 0 0,-1 1-1 0 0,4-11-6 0 0,-1 0 0 0 0,-1 0 1 0 0,0 0-1 0 0,3-23 1 0 0,-6 5 0 0 0,-1-1 0 0 0,-8-60-1 0 0,6 78-29 0 0,-2-1 0 0 0,0 1 0 0 0,-1 0 0 0 0,-1 0 0 0 0,0 0 0 0 0,-1 1-1 0 0,-11-18 1 0 0,16 30-61 0 0,-1 1-1 0 0,1 0 1 0 0,-1-1-1 0 0,0 1 1 0 0,0 0-1 0 0,0 0 1 0 0,0 1-1 0 0,0-1 1 0 0,-1 0-1 0 0,1 1 1 0 0,-1 0-1 0 0,1 0 1 0 0,-1 0-1 0 0,0 0 1 0 0,0 1-1 0 0,-5-2 1 0 0,5 2-198 0 0,1 1 1 0 0,0 0 0 0 0,-1-1-1 0 0,1 1 1 0 0,-1 0-1 0 0,1 1 1 0 0,0-1-1 0 0,-1 1 1 0 0,1-1-1 0 0,0 1 1 0 0,-1 0 0 0 0,1 0-1 0 0,-4 2 1 0 0,-4 3-5151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2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7831 0 0,'-6'1'703'0'0,"8"-2"346"0"0,11-3 883 0 0,18 3 1038 0 0,46 2-1 0 0,-74 0-2558 0 0,9-1-269 0 0,32 0-1326 0 0,-32 0-4816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2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 8751 0 0,'-4'2'1693'0'0,"11"-6"76"0"0,-1 3-1146 0 0,18-2 2790 0 0,21 1-2809 0 0,-34 2-18 0 0,0 0-71 0 0,34 0-291 0 0,-34 0-127 0 0,1 0-29 0 0,35 1-114 0 0,-35-1-466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13359 0 0,'-5'8'592'0'0,"2"-5"120"0"0,3-1-568 0 0,0-1-144 0 0,3-1 0 0 0,1 0 0 0 0,-1 2 456 0 0,5-2 64 0 0,3 0 16 0 0,6 1 576 0 0,31 1 48 0 0,10-2-368 0 0,3-5-544 0 0,11-3-8088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9215 0 0,'-6'10'425'0'0,"0"1"-1"0"0,1 0 1 0 0,0 0 0 0 0,0 1-1 0 0,1-1 1 0 0,-3 15-1 0 0,1-4 4 0 0,-17 60 1563 0 0,-21 138-1 0 0,40-185-1535 0 0,1 0 1 0 0,2 0-1 0 0,1 1 0 0 0,2-1 1 0 0,1 0-1 0 0,15 65 0 0 0,-14-84-385 0 0,1 0 0 0 0,2 0 1 0 0,-1 0-1 0 0,2 0 0 0 0,0-1 0 0 0,10 14 0 0 0,-12-20-271 0 0,0-1-1 0 0,1 0 0 0 0,0-1 1 0 0,1 1-1 0 0,-1-1 1 0 0,2-1-1 0 0,-1 1 1 0 0,0-2-1 0 0,1 1 0 0 0,0-1 1 0 0,11 4-1 0 0,6 2-6262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4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2303 0 0,'2'-15'2294'0'0,"-1"14"-2209"0"0,-1 1 0 0 0,0 0-1 0 0,0 0 1 0 0,0 0 0 0 0,0-1 0 0 0,0 1 0 0 0,0 0-1 0 0,1 0 1 0 0,-1 0 0 0 0,0-1 0 0 0,0 1-1 0 0,0 0 1 0 0,0 0 0 0 0,1 0 0 0 0,-1 0 0 0 0,0 0-1 0 0,0-1 1 0 0,0 1 0 0 0,1 0 0 0 0,-1 0-1 0 0,0 0 1 0 0,0 0 0 0 0,1 0 0 0 0,-1 0-1 0 0,0 0 1 0 0,0 0 0 0 0,0 0 0 0 0,1 0 0 0 0,-1 0-1 0 0,0 0 1 0 0,2 1 170 0 0,-1-1-1 0 0,1 1 1 0 0,-1 0-1 0 0,1 0 1 0 0,-1 0-1 0 0,0 0 1 0 0,1 0-1 0 0,-1 0 1 0 0,0 1-1 0 0,0-1 1 0 0,0 0-1 0 0,1 3 1 0 0,79 119 4682 0 0,6 8-3013 0 0,-14-41-1630 0 0,20 27 32 0 0,-89-110-326 0 0,-8-11 0 0 0,-7-11 0 0 0,1 0-120 0 0,-19-24-1 0 0,-6-9-126 0 0,-195-389-17 0 0,214 406 463 0 0,31 69 844 0 0,1-1 1 0 0,24 41 0 0 0,51 74-618 0 0,-83-139-352 0 0,81 114 132 0 0,-17-26-90 0 0,-50-74-116 0 0,-21-35-168 0 0,-3-5-442 0 0,-5-9-1998 0 0,4 11-3982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0 7367 0 0,'-11'1'579'0'0,"0"0"-1"0"0,-1 0 0 0 0,1 1 1 0 0,0 1-1 0 0,0 0 1 0 0,0 1-1 0 0,1 0 0 0 0,-1 0 1 0 0,-10 7-1 0 0,4-1-52 0 0,1 0 1 0 0,0 1-1 0 0,1 0 1 0 0,-22 22-1 0 0,25-20-161 0 0,1 0-1 0 0,0 1 1 0 0,1 0-1 0 0,0 0 1 0 0,1 1-1 0 0,1 1 0 0 0,0-1 1 0 0,1 1-1 0 0,1 0 1 0 0,0 1-1 0 0,-5 29 1 0 0,9-34-268 0 0,0-1 1 0 0,1 1 0 0 0,1 0 0 0 0,0-1 0 0 0,0 1 0 0 0,1 0-1 0 0,0-1 1 0 0,1 1 0 0 0,1-1 0 0 0,0 1 0 0 0,0-1-1 0 0,1 0 1 0 0,0 0 0 0 0,1-1 0 0 0,0 1 0 0 0,1-1 0 0 0,0 0-1 0 0,10 11 1 0 0,-10-14-90 0 0,0-1-1 0 0,1 1 0 0 0,-1-2 1 0 0,1 1-1 0 0,1-1 0 0 0,-1 0 1 0 0,1 0-1 0 0,0-1 1 0 0,0 0-1 0 0,0-1 0 0 0,0 0 1 0 0,10 3-1 0 0,-10-4-7 0 0,0-1 0 0 0,16 2 0 0 0,-7-2 0 0 0,32-4 0 0 0,-32 1 0 0 0,-1-1 0 0 0,25-9 0 0 0,-28 8 0 0 0,1-2 0 0 0,-1 0 0 0 0,17-10 0 0 0,31-28-11 0 0,-59 43 8 0 0,-1 0 0 0 0,0 0 0 0 0,1 0 0 0 0,-1 0 0 0 0,0 0 0 0 0,1-1 0 0 0,-1 1 0 0 0,0 0 0 0 0,0-1 0 0 0,0 1 0 0 0,0-1 0 0 0,0 1 0 0 0,1-3 0 0 0,19-39-36 0 0,-16 33-102 0 0,-3 0-34 0 0,-2 8 165 0 0,1-8-84 0 0,1-1 1 0 0,-2 1-1 0 0,0-1 0 0 0,0 1 0 0 0,0 0 1 0 0,-2-1-1 0 0,-1-10 0 0 0,-3 4-255 0 0,0 1-1 0 0,-2 1 1 0 0,1-1-1 0 0,-2 1 0 0 0,0 0 1 0 0,-1 1-1 0 0,0 0 1 0 0,-1 1-1 0 0,0 0 1 0 0,-1 1-1 0 0,-28-22 1 0 0,19 19-505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 9671 0 0,'-3'5'944'0'0,"5"-5"-840"0"0,-1 0-104 0 0,1 0 0 0 0,0 0 0 0 0,1 0 320 0 0,3 0 48 0 0,4 0 8 0 0,3-2 0 0 0,6 2 1432 0 0,48-6-1120 0 0,18-6-784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14 117 12895 0 0,'0'0'81'0'0,"-6"11"740"0"0,6-11-805 0 0,0 0 0 0 0,0 0 0 0 0,-1 1 0 0 0,1-1 0 0 0,0 0 0 0 0,0 1 0 0 0,0-1 0 0 0,0 0 0 0 0,-1 0 1 0 0,1 1-1 0 0,0-1 0 0 0,0 0 0 0 0,0 0 0 0 0,-1 0 0 0 0,1 1 0 0 0,0-1 0 0 0,0 0 0 0 0,-1 0 0 0 0,1 0 0 0 0,0 0 0 0 0,-1 0 1 0 0,1 0-1 0 0,0 1 0 0 0,-1-1 0 0 0,1 0 0 0 0,0 0 0 0 0,0 0 0 0 0,-1 0 0 0 0,1 0 0 0 0,-1 0 0 0 0,12-18 728 0 0,41-51 1418 0 0,-43 57-1352 0 0,2 6-746 0 0,33-18-52 0 0,-43 23-10 0 0,-1 1-1 0 0,1 0 0 0 0,0-1 0 0 0,-1 1 1 0 0,1 0-1 0 0,0-1 0 0 0,-1 1 0 0 0,1 0 1 0 0,0 0-1 0 0,-1 0 0 0 0,1-1 1 0 0,0 1-1 0 0,-1 0 0 0 0,1 0 0 0 0,0 0 1 0 0,-1 0-1 0 0,1 0 0 0 0,0 0 0 0 0,-1 0 1 0 0,1 1-1 0 0,0-1 0 0 0,-1 0 1 0 0,1 0-1 0 0,0 1 0 0 0,-1-1 0 0 0,1 0 1 0 0,0 0-1 0 0,-1 1 0 0 0,1-1 1 0 0,-1 1-1 0 0,1-1 0 0 0,0 1 0 0 0,0 1 13 0 0,0-1 0 0 0,-1 1 0 0 0,1-1-1 0 0,-1 0 1 0 0,1 1 0 0 0,-1 0 0 0 0,1-1-1 0 0,-1 1 1 0 0,0 1 0 0 0,1 0 38 0 0,1 12 323 0 0,-1-1 1 0 0,-1 1-1 0 0,0-1 0 0 0,-1 1 0 0 0,-4 20 1 0 0,1 0-1577 0 0,2-2-3288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12439 0 0,'-9'16'544'0'0,"4"-9"128"0"0,2-1-544 0 0,0 0-128 0 0,1 1 0 0 0,0-2 0 0 0,1 1 216 0 0,-2 5 8 0 0,-2 8 8 0 0,0 7 0 0 0,-1 1-232 0 0,2-1 0 0 0,3-2 0 0 0,2-8-5888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76 8287 0 0,'-9'-11'1303'0'0,"-2"1"0"0"0,0 0 0 0 0,0 1 0 0 0,-21-12 0 0 0,29 19-1159 0 0,0 0 1 0 0,-1 1-1 0 0,1-1 0 0 0,-1 1 1 0 0,1 0-1 0 0,-1 0 1 0 0,0 0-1 0 0,1 0 0 0 0,-1 1 1 0 0,0 0-1 0 0,0-1 1 0 0,1 1-1 0 0,-1 1 0 0 0,0-1 1 0 0,0 0-1 0 0,1 1 1 0 0,-1 0-1 0 0,0 0 0 0 0,1 0 1 0 0,-1 0-1 0 0,1 1 0 0 0,-1 0 1 0 0,-3 2-1 0 0,-1 1 83 0 0,1 1 0 0 0,0 0 0 0 0,0 0 0 0 0,0 1 0 0 0,1 0 0 0 0,0 0-1 0 0,0 1 1 0 0,0 0 0 0 0,1 0 0 0 0,1 0 0 0 0,-1 0 0 0 0,1 1 0 0 0,-4 12 0 0 0,2-3-111 0 0,1 0 1 0 0,1 0-1 0 0,0 0 1 0 0,2 1 0 0 0,-2 34-1 0 0,4-42-96 0 0,1 0-1 0 0,0 0 1 0 0,0-1-1 0 0,1 1 0 0 0,1 0 1 0 0,0-1-1 0 0,0 1 1 0 0,1-1-1 0 0,0 0 1 0 0,8 13-1 0 0,-9-18-10 0 0,1 1 0 0 0,-1-1 0 0 0,1-1 0 0 0,0 1 0 0 0,1-1 0 0 0,-1 1-1 0 0,1-1 1 0 0,0 0 0 0 0,0-1 0 0 0,0 1 0 0 0,0-1 0 0 0,0 0 0 0 0,1 0 0 0 0,0-1 0 0 0,-1 0 0 0 0,1 0-1 0 0,0 0 1 0 0,0-1 0 0 0,11 2 0 0 0,7-2-9 0 0,-18-2 0 0 0,-1 1 0 0 0,1-1 0 0 0,10-3 0 0 0,-3 1 0 0 0,0-2 0 0 0,22-10 0 0 0,-26 10 0 0 0,0-1 0 0 0,0 0 0 0 0,-1 0 0 0 0,1 0 0 0 0,7-9 0 0 0,-10 8-2 0 0,0 0 1 0 0,0 0-1 0 0,-1-1 0 0 0,0 1 0 0 0,9-18 0 0 0,-8 11-16 0 0,-1-1-1 0 0,4-16 0 0 0,-9 31 19 0 0,4-27-64 0 0,-1-29-13 0 0,-4 32-248 0 0,-1 6-144 0 0,-2 0 1 0 0,0 1-1 0 0,-1-1 1 0 0,-1 1-1 0 0,0 0 0 0 0,-10-18 1 0 0,5 18-1628 0 0,-1 1-4059 0 0</inkml:trace>
  <inkml:trace contextRef="#ctx0" brushRef="#br0" timeOffset="1">140 317 13359 0 0,'-5'6'592'0'0,"3"-4"120"0"0,2 0-568 0 0,2-2-144 0 0,-1 0 0 0 0,1 0 280 0 0,1 0 24 0 0,4 0 8 0 0,1-2 0 0 0,3 0 72 0 0,2 1 24 0 0,-1-1 408 0 0,57-15-1776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26 7367 0 0,'0'-1'231'0'0,"0"0"0"0"0,0 0 0 0 0,0 0 1 0 0,0 0-1 0 0,0 0 0 0 0,1 0 0 0 0,-1 0 0 0 0,0 0 0 0 0,1 0 0 0 0,-1 0 0 0 0,1 0 0 0 0,-1 0 0 0 0,1 0 0 0 0,-1 0 0 0 0,1 1 0 0 0,0-1 0 0 0,-1 0 0 0 0,1 0 0 0 0,0 1 0 0 0,0-1 0 0 0,0 0 0 0 0,-1 1 0 0 0,1-1 0 0 0,0 1 0 0 0,0-1 0 0 0,0 1 0 0 0,0-1 0 0 0,0 1 0 0 0,0 0 0 0 0,0-1 0 0 0,2 1 0 0 0,16-2 3116 0 0,-11 3-4716 0 0,-8-1 1372 0 0,1 1 0 0 0,-1-1 0 0 0,0 0 0 0 0,1 0 0 0 0,-1 0 0 0 0,0 1 0 0 0,1-1 0 0 0,-1 0 0 0 0,0 1 1 0 0,1-1-1 0 0,-1 0 0 0 0,0 1 0 0 0,1-1 0 0 0,-1 0 0 0 0,0 1 0 0 0,0-1 0 0 0,0 0 0 0 0,1 1 0 0 0,-1-1 0 0 0,0 1 0 0 0,0-1 0 0 0,0 0 0 0 0,0 1 0 0 0,0-1 1 0 0,0 1-1 0 0,0-1 0 0 0,0 1 0 0 0,0-1 0 0 0,0 0 0 0 0,0 1 0 0 0,0-1 0 0 0,0 1 0 0 0,0-1 0 0 0,0 0 0 0 0,0 1 0 0 0,-1 0 0 0 0,-5 18 41 0 0,5-15-37 0 0,-27 58 251 0 0,20-46 117 0 0,1-1 1 0 0,0 1 0 0 0,1 0 0 0 0,1 1 0 0 0,-5 27 0 0 0,9-41-336 0 0,1 0 0 0 0,0 0 1 0 0,0 0-1 0 0,0 0 0 0 0,0 0 0 0 0,1 0 0 0 0,-1 0 0 0 0,1 0 0 0 0,0-1 0 0 0,0 1 0 0 0,0 0 0 0 0,0 0 0 0 0,0-1 1 0 0,1 1-1 0 0,-1-1 0 0 0,1 1 0 0 0,0-1 0 0 0,-1 0 0 0 0,1 1 0 0 0,0-1 0 0 0,0 0 0 0 0,1 0 0 0 0,-1 0 1 0 0,0-1-1 0 0,3 3 0 0 0,-1-3-72 0 0,-1 1 1 0 0,1 0-1 0 0,-1-1 1 0 0,1 0 0 0 0,0 1-1 0 0,-1-2 1 0 0,1 1-1 0 0,0 0 1 0 0,0-1-1 0 0,0 1 1 0 0,0-1 0 0 0,-1 0-1 0 0,1-1 1 0 0,0 1-1 0 0,0-1 1 0 0,0 1-1 0 0,0-1 1 0 0,5-2 0 0 0,3-2-849 0 0,-9 4-246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3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12439 0 0,'2'19'2527'0'0,"-1"22"0"0"0,0-15-1543 0 0,-1 1-14 0 0,-1-20-886 0 0,1 0 0 0 0,0 0 0 0 0,1 1-1 0 0,1 8 1 0 0,0-11-589 0 0,1-1-201 0 0</inkml:trace>
  <inkml:trace contextRef="#ctx0" brushRef="#br0" timeOffset="1">191 42 14279 0 0,'-3'4'632'0'0,"1"-4"136"0"0,0 0-616 0 0,1 0-152 0 0,2-2 0 0 0,1 0 0 0 0,1-1 0 0 0,2 0 0 0 0,0-2-488 0 0,1-1-128 0 0,1 1-24 0 0,41-14-160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40 2759 0 0,'-1'3'104'0'0,"-4"7"252"0"0,17-14 5980 0 0,12-1-8026 0 0,-20 5 1635 0 0,-2-1-740 0 0,7-2-138 0 0,38-14 906 0 0</inkml:trace>
  <inkml:trace contextRef="#ctx0" brushRef="#br0" timeOffset="1">294 2 2759 0 0,'2'0'120'0'0,"-1"0"32"0"0,1 0-152 0 0,0-2 0 0 0,-1 2 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5983 0 0,'13'6'706'0'0,"-10"-5"584"0"0,1 1-1 0 0,-1 0 0 0 0,1 0 1 0 0,-1 0-1 0 0,4 3 0 0 0,3 5-512 0 0,-2 2-319 0 0,0 0 0 0 0,-1 0 0 0 0,-1 1 0 0 0,0-1 0 0 0,0 2 0 0 0,-2-1 0 0 0,1 0 0 0 0,-2 1 0 0 0,0 0 0 0 0,2 16 0 0 0,-1 10 143 0 0,-2 1-1 0 0,-4 53 1 0 0,-3-27-372 0 0,-2 1 1 0 0,-21 85-1 0 0,18-116-140 0 0,-1-1 0 0 0,-1 0 0 0 0,-2-1 0 0 0,-2-1-1 0 0,-33 55 1 0 0,-79 81-1962 0 0,93-128-5798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87 1375 0 0,'-1'0'127'0'0,"1"0"-1"0"0,-1-1 1 0 0,0 1-1 0 0,1-1 1 0 0,-1 1-1 0 0,0 0 0 0 0,1-1 1 0 0,-1 0-1 0 0,1 1 1 0 0,-1-1-1 0 0,1 1 0 0 0,-1-1 1 0 0,1 0-1 0 0,-1 1 1 0 0,1-1-1 0 0,-1-1 1 0 0,-7-15 2015 0 0,7 14-1794 0 0,-1 0 247 0 0,1 0-1 0 0,0 1 0 0 0,0-1 1 0 0,0 0-1 0 0,0 0 0 0 0,0 0 1 0 0,0 0-1 0 0,1 0 1 0 0,-1 0-1 0 0,1 0 0 0 0,0 0 1 0 0,0 0-1 0 0,0 0 0 0 0,1 0 1 0 0,-1 0-1 0 0,2-6 0 0 0,-1 9-471 0 0,-1 0 0 0 0,1 0 0 0 0,0-1 0 0 0,-1 1 0 0 0,1 0 0 0 0,0 0 0 0 0,-1 0 1 0 0,1 0-1 0 0,0 0 0 0 0,-1 0 0 0 0,1 0 0 0 0,0 1 0 0 0,-1-1 0 0 0,1 0 0 0 0,0 0 0 0 0,-1 0 0 0 0,1 1 0 0 0,-1-1 0 0 0,1 0 0 0 0,0 1 0 0 0,-1-1 0 0 0,2 1 0 0 0,14 9 795 0 0,21 12 205 0 0,-31-20-1090 0 0,-1 1 0 0 0,1 0 0 0 0,0 0 0 0 0,-1 1 0 0 0,0 0-1 0 0,0 0 1 0 0,0 0 0 0 0,-1 1 0 0 0,8 8 0 0 0,-11-11-33 0 0,0 0 0 0 0,0 0 0 0 0,-1 0 0 0 0,1 0 0 0 0,-1 0 0 0 0,1 0 0 0 0,-1 0 0 0 0,0 0 0 0 0,0 0 0 0 0,0 0 0 0 0,0 0 0 0 0,0 1 0 0 0,0-1 0 0 0,0 0 0 0 0,-1 0 0 0 0,1 0 0 0 0,-2 3 0 0 0,-2 6 0 0 0,0-1 0 0 0,-6 10 0 0 0,7-15 0 0 0,-85 152 11 0 0,87-156-8 0 0,1 0-1 0 0,-1 1 1 0 0,1-1 0 0 0,-1 0 0 0 0,1 0 0 0 0,-1 1-1 0 0,1-1 1 0 0,0 0 0 0 0,0 1 0 0 0,-1-1 0 0 0,1 0-1 0 0,0 1 1 0 0,0-1 0 0 0,0 0 0 0 0,0 1 0 0 0,1-1 0 0 0,-1 0-1 0 0,1 2 1 0 0,-1-2-3 0 0,1 0 0 0 0,-1 0 0 0 0,1 0 0 0 0,0 0 0 0 0,-1-1 0 0 0,1 1 0 0 0,0 0 0 0 0,0 0 0 0 0,0-1 0 0 0,-1 1 0 0 0,1-1 0 0 0,0 1 0 0 0,0 0 0 0 0,0-1 0 0 0,0 0 0 0 0,0 1 0 0 0,2 0 0 0 0,2 0 6 0 0,0-1 0 0 0,0 1 0 0 0,-1-1 0 0 0,1 0 0 0 0,0 0 0 0 0,0 0 0 0 0,0 0 0 0 0,7-3 0 0 0,-9 3-5 0 0,56-18-4 0 0,-48 12-45 0 0,2-1 12 0 0,-6 3-124 0 0,-1 1-1 0 0,0-1 1 0 0,0-1-1 0 0,11-8 1 0 0,-5 0-2786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4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 2759 0 0,'0'-16'7854'0'0,"-3"24"-6745"0"0,0-1 0 0 0,0 0 0 0 0,-7 11 0 0 0,0 1-399 0 0,-30 54 855 0 0,-50 72 0 0 0,-59 61-785 0 0,110-155-706 0 0,33-42-74 0 0,-8 10 0 0 0,-23 39 0 0 0,36-57 0 0 0,1-1 0 0 0,0 1 0 0 0,-1-1 0 0 0,1 0 0 0 0,0 1-1 0 0,0-1 1 0 0,-1 1 0 0 0,1-1 0 0 0,0 1 0 0 0,0-1 0 0 0,0 1 0 0 0,-1-1-1 0 0,1 1 1 0 0,0-1 0 0 0,0 1 0 0 0,0-1 0 0 0,0 1 0 0 0,0-1 0 0 0,0 1 0 0 0,0-1-1 0 0,0 1 1 0 0,0-1 0 0 0,1 2 0 0 0,8-7 8 0 0,12-13-105 0 0,-20 16 21 0 0,10-11-846 0 0,30-38-288 0 0,-30 38-3110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30 153 4143 0 0,'-2'-1'264'0'0,"0"1"0"0"0,1 0 0 0 0,-1-1 0 0 0,0 1 0 0 0,1 0 0 0 0,-1 0 0 0 0,0 0 0 0 0,1 0 0 0 0,-1 1 0 0 0,0-1 0 0 0,1 0 0 0 0,-1 1 0 0 0,0-1 0 0 0,-3 1 2211 0 0,9-5-860 0 0,5-5 86 0 0,19-12 515 0 0,-26 20-889 0 0,10-8-941 0 0,35-26-2 0 0,-35 26 350 0 0,-2-2-588 0 0,34-32-10 0 0,-33 32 1712 0 0,-8 11-1640 0 0,-2 0-199 0 0,-1 0 0 0 0,1 0 0 0 0,0 0-1 0 0,-1 0 1 0 0,1 1 0 0 0,0-1 0 0 0,-1 0 0 0 0,1 1 0 0 0,-1-1-1 0 0,1 0 1 0 0,0 1 0 0 0,-1-1 0 0 0,1 1 0 0 0,-1-1-1 0 0,1 0 1 0 0,-1 1 0 0 0,1 0 0 0 0,-1-1 0 0 0,0 1 0 0 0,1-1-1 0 0,-1 1 1 0 0,0-1 0 0 0,1 1 0 0 0,-1 0 0 0 0,0-1-1 0 0,0 1 1 0 0,1 0 0 0 0,-1-1 0 0 0,0 1 0 0 0,0 0 0 0 0,0-1-1 0 0,0 1 1 0 0,0 0 0 0 0,0-1 0 0 0,0 2 0 0 0,-3 36 140 0 0,1-17-72 0 0,-1 21 38 0 0,3-1 1 0 0,1 1-1 0 0,2 0 0 0 0,12 55 0 0 0,-15-94-152 0 0,1 1 0 0 0,-1-1 0 0 0,1 0 0 0 0,0 1 0 0 0,1-1 0 0 0,-1 0 0 0 0,1 0 0 0 0,-1 0 0 0 0,1 0 0 0 0,0 0 0 0 0,0-1 0 0 0,3 4 0 0 0,-2-5-530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17 695 919 0 0,'-2'-2'81'0'0,"1"0"-1"0"0,-1 0 0 0 0,1 0 1 0 0,0 0-1 0 0,0 0 0 0 0,0 0 1 0 0,0-1-1 0 0,0 1 0 0 0,0 0 0 0 0,0-1 1 0 0,1 1-1 0 0,-1 0 0 0 0,1-3 1 0 0,-1-35 2019 0 0,2 24-1797 0 0,-2-41 1064 0 0,-1 23-497 0 0,2 0 1 0 0,2 0-1 0 0,11-64 0 0 0,-13 95-539 0 0,4-7-55 0 0,11-29-20 0 0,-11 29-7 0 0,1 0-10 0 0,15-29-40 0 0,-15 29 155 0 0,2-2-167 0 0,22-32 45 0 0,-22 32 539 0 0,3 0-486 0 0,27-35 16 0 0,-28 35 875 0 0,-1 1-896 0 0,2-1-172 0 0,27-39 552 0 0,-37 50-593 0 0,1 1 0 0 0,-1-1 0 0 0,1 1 0 0 0,-1-1 0 0 0,0 1 0 0 0,1-1 0 0 0,-1 0-1 0 0,0 1 1 0 0,1-1 0 0 0,-1 1 0 0 0,0-1 0 0 0,0 0 0 0 0,1 1 0 0 0,-1-1 0 0 0,0 0 0 0 0,0 0-1 0 0,0 1 1 0 0,0-1 0 0 0,0-1 0 0 0,0 2-18 0 0,-1 0 0 0 0,1 0 1 0 0,-1-1-1 0 0,1 1 0 0 0,-1 0 0 0 0,1 0 0 0 0,-1 0 0 0 0,1 0 0 0 0,-1 0 0 0 0,1 0 1 0 0,-1 0-1 0 0,1 1 0 0 0,-1-1 0 0 0,1 0 0 0 0,0 0 0 0 0,-1 0 0 0 0,1 0 0 0 0,-1 0 1 0 0,1 1-1 0 0,-1-1 0 0 0,1 0 0 0 0,-29 18 662 0 0,16-8-596 0 0,1 0 0 0 0,0 0 0 0 0,1 1 0 0 0,0 1 0 0 0,1 0 0 0 0,0 0 0 0 0,1 1 0 0 0,1 0 0 0 0,0 1 0 0 0,0 0 0 0 0,2 0 0 0 0,0 1 0 0 0,0 0 0 0 0,1 0 0 0 0,-4 24 0 0 0,-4 32 77 0 0,3 0 1 0 0,4 0 0 0 0,2 0 0 0 0,4 1-1 0 0,3 0 1 0 0,21 126 0 0 0,-21-177-126 0 0,2 1 1 0 0,0-1-1 0 0,2 0 0 0 0,12 30 1 0 0,-15-45-103 0 0,-1 0 0 0 0,0 0 0 0 0,1 0 1 0 0,0-1-1 0 0,1 0 0 0 0,-1 0 0 0 0,1 0 0 0 0,5 5 1 0 0,-6-7-132 0 0,0-1 1 0 0,1 1-1 0 0,-1-1 1 0 0,0 0 0 0 0,1 0-1 0 0,-1 0 1 0 0,1 0-1 0 0,0-1 1 0 0,-1 0-1 0 0,1 0 1 0 0,0 0 0 0 0,7 0-1 0 0,9-1-6826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4607 0 0,'2'-3'3834'0'0,"3"8"-1449"0"0,6 11-50 0 0,-8-11-1521 0 0,64 86 4533 0 0,36 44-3436 0 0,-73-100-1688 0 0,1-2 0 0 0,63 51 0 0 0,-89-81-222 0 0,42 41-1 0 0,49 56 0 0 0,-92-96-60 0 0,-1 1 1 0 0,0-1-1 0 0,0 0 0 0 0,-1 1 1 0 0,1-1-1 0 0,-1 1 0 0 0,0 0 1 0 0,2 6-1 0 0,-4-11 47 0 0,0 0 0 0 0,0 0 0 0 0,0 0 0 0 0,0 0 0 0 0,0 0 0 0 0,0 0 0 0 0,0 0 0 0 0,0 0 0 0 0,0 0 0 0 0,0 0 0 0 0,0 1 0 0 0,0-1 0 0 0,0 0 1 0 0,0 0-1 0 0,0 0 0 0 0,0 0 0 0 0,0 0 0 0 0,0 0 0 0 0,0 0 0 0 0,0 0 0 0 0,0 0 0 0 0,0 0 0 0 0,0 0 0 0 0,0 1 0 0 0,0-1 0 0 0,0 0 0 0 0,0 0 0 0 0,0 0 0 0 0,0 0 0 0 0,0 0 0 0 0,0 0 0 0 0,0 0 0 0 0,0 0 0 0 0,0 0 0 0 0,0 0 1 0 0,0 0-1 0 0,0 0 0 0 0,0 0 0 0 0,0 0 0 0 0,0 1 0 0 0,0-1 0 0 0,0 0 0 0 0,0 0 0 0 0,-1 0 0 0 0,1 0 0 0 0,0 0 0 0 0,0 0 0 0 0,0 0 0 0 0,0 0 0 0 0,0 0 0 0 0,0 0 0 0 0,0 0 0 0 0,0 0 0 0 0,0 0 0 0 0,0 0 0 0 0,0 0 1 0 0,-1 0-1 0 0,1 0 0 0 0,0 0 0 0 0,0 0 0 0 0,0 0 0 0 0,-5-3-3291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46 5063 0 0,'-1'-18'987'0'0,"1"16"-636"0"0,0 0-1 0 0,0 1 0 0 0,0-1 1 0 0,0 1-1 0 0,0-1 0 0 0,0 0 1 0 0,0 1-1 0 0,-1-1 0 0 0,1 1 0 0 0,0-1 1 0 0,-1 0-1 0 0,0 1 0 0 0,1-1 1 0 0,-1 1-1 0 0,-1-2 0 0 0,2 3-254 0 0,0 0 0 0 0,-1 0 0 0 0,1 0 0 0 0,0-1-1 0 0,0 1 1 0 0,-1 0 0 0 0,1 0 0 0 0,0 0 0 0 0,-1 0 0 0 0,1 0-1 0 0,0 0 1 0 0,-1 0 0 0 0,1 0 0 0 0,0 0 0 0 0,-1 0 0 0 0,1 0-1 0 0,0 0 1 0 0,-1 0 0 0 0,1 0 0 0 0,0 1 0 0 0,-1-1 0 0 0,1 0-1 0 0,0 0 1 0 0,-1 0 0 0 0,1 0 0 0 0,0 1 0 0 0,0-1 0 0 0,-1 0-1 0 0,1 0 1 0 0,0 0 0 0 0,0 1 0 0 0,-1-1 0 0 0,1 0 0 0 0,0 1-1 0 0,-10 11 1239 0 0,8-9-998 0 0,-84 123 3237 0 0,18-24-2694 0 0,-128 172 109 0 0,186-261-1050 0 0,1 1 1 0 0,1 0-1 0 0,0 1 0 0 0,0 0 1 0 0,1 0-1 0 0,-5 20 0 0 0,12-29-634 0 0,0-5 617 0 0,0-1 0 0 0,0 0 0 0 0,0 0 0 0 0,0 0 0 0 0,0 0 0 0 0,0 0 0 0 0,1 0 0 0 0,-1 0 0 0 0,0 0 0 0 0,0 0 0 0 0,0 0 0 0 0,0 0 0 0 0,0 0 0 0 0,0 1 0 0 0,1-1 0 0 0,-1 0 0 0 0,0 0 0 0 0,0 0 0 0 0,0 0 0 0 0,0 0 0 0 0,0 0 0 0 0,0 0 0 0 0,1 0 0 0 0,-1 0 0 0 0,0 0 0 0 0,0 0 0 0 0,0-1 0 0 0,0 1 0 0 0,0 0 0 0 0,1 0 0 0 0,-1 0 0 0 0,0 0 0 0 0,0 0 0 0 0,0 0 0 0 0,0 0 1 0 0,0 0-1 0 0,0 0 0 0 0,0 0 0 0 0,0 0 0 0 0,1-1 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29 2303 0 0,'-1'-1'158'0'0,"1"1"-1"0"0,0-1 0 0 0,-1 0 0 0 0,1 0 0 0 0,0 0 1 0 0,-1 1-1 0 0,1-1 0 0 0,0 0 0 0 0,0 0 1 0 0,0 0-1 0 0,0 0 0 0 0,0 0 0 0 0,0 0 0 0 0,-2-11 1837 0 0,2 12-1889 0 0,0-1-1 0 0,0 1 1 0 0,-1 0-1 0 0,1-1 1 0 0,0 1-1 0 0,0 0 1 0 0,-1 0-1 0 0,1-1 1 0 0,0 1-1 0 0,0 0 1 0 0,-1 0-1 0 0,1 0 1 0 0,0-1-1 0 0,-1 1 1 0 0,1 0-1 0 0,0 0 1 0 0,-1 0-1 0 0,1 0 1 0 0,0 0-1 0 0,-1 0 1 0 0,1 0-1 0 0,0 0 1 0 0,-1 0-1 0 0,1 0 1 0 0,0 0-1 0 0,-1 0 1 0 0,1 0-1 0 0,0 0 1 0 0,-1 0-1 0 0,1 0 1 0 0,-1 0-1 0 0,0 1 123 0 0,-1 1 0 0 0,1-1 0 0 0,0 0 0 0 0,-1 1 1 0 0,1-1-1 0 0,0 0 0 0 0,0 1 0 0 0,0-1 0 0 0,0 1 0 0 0,0 0 0 0 0,0-1 0 0 0,1 1 0 0 0,-1 0 0 0 0,1 0 0 0 0,-2 3 1 0 0,0 2 269 0 0,-14 32 1406 0 0,-12 48 0 0 0,24-72-1636 0 0,1-1 0 0 0,0 1 0 0 0,1 0 0 0 0,1-1 0 0 0,0 1 0 0 0,3 29 1 0 0,0-37-212 0 0,-1 0 0 0 0,1 0 1 0 0,0-1-1 0 0,0 1 0 0 0,1-1 1 0 0,0 1-1 0 0,7 11 1 0 0,-8-15-234 0 0,0 0 0 0 0,0 0 0 0 0,1 0-1 0 0,-1 0 1 0 0,1 0 0 0 0,0-1 0 0 0,0 1 0 0 0,0-1 0 0 0,0 0 0 0 0,0 0 0 0 0,0 0 0 0 0,1 0 0 0 0,-1-1 0 0 0,1 1 0 0 0,-1-1 0 0 0,5 1 0 0 0,4 0-6050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18 135 4607 0 0,'-2'3'98'0'0,"0"0"0"0"0,0 0-1 0 0,-1 0 1 0 0,1 0-1 0 0,-5 4 1 0 0,10-20 5083 0 0,13-10-1357 0 0,16-21-3616 0 0,-24 33 156 0 0,-1 0-289 0 0,22-33-54 0 0,-22 33 904 0 0,-1 19-334 0 0,-6-7-566 0 0,1-1-1 0 0,-1 1 0 0 0,1-1 0 0 0,-1 1 0 0 0,0-1 0 0 0,1 1 0 0 0,-1 0 0 0 0,0-1 0 0 0,1 1 0 0 0,-1-1 0 0 0,0 1 1 0 0,0 0-1 0 0,0-1 0 0 0,0 1 0 0 0,0 0 0 0 0,1-1 0 0 0,-1 1 0 0 0,0 0 0 0 0,0-1 0 0 0,-1 1 0 0 0,1 0 0 0 0,0-1 1 0 0,0 2-1 0 0,-4 19 780 0 0,-3 37 0 0 0,7-52-814 0 0,-1-1 0 0 0,2 1 1 0 0,-1-1-1 0 0,0 0 0 0 0,1 1 1 0 0,0-1-1 0 0,1 0 0 0 0,-1 1 1 0 0,1-1-1 0 0,0 0 1 0 0,0 0-1 0 0,5 7 0 0 0,-6-11-169 0 0,0 1-1 0 0,0-1 1 0 0,0 0-1 0 0,0 0 1 0 0,0 0-1 0 0,0 0 1 0 0,1 0 0 0 0,-1 0-1 0 0,3 0 1 0 0,1 1-1183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0,'1'6'401'0'0,"1"0"-1"0"0,1 0 1 0 0,-1 0-1 0 0,1-1 1 0 0,5 9-1 0 0,7 15 1143 0 0,-4 1-570 0 0,-1 0 1 0 0,-2 0-1 0 0,0 1 1 0 0,-2 0-1 0 0,1 33 1 0 0,-6-46-958 0 0,0 0 1 0 0,-2 0-1 0 0,0 0 0 0 0,-1-1 1 0 0,-1 1-1 0 0,-1 0 0 0 0,0-1 1 0 0,-1 0-1 0 0,-1 0 1 0 0,-12 25-1 0 0,-2-9-6727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5983 0 0,'-7'-1'2857'0'0,"1"2"1454"0"0,5-1-4030 0 0,0 1 0 0 0,0-1-1 0 0,0 0 1 0 0,0 1 0 0 0,0-1-1 0 0,0 1 1 0 0,0-1 0 0 0,1 1 0 0 0,-1-1-1 0 0,0 1 1 0 0,0-1 0 0 0,1 1-1 0 0,-1 0 1 0 0,0-1 0 0 0,1 1-1 0 0,-1 0 1 0 0,0 0 0 0 0,1 0-1 0 0,-1-1 1 0 0,1 1 0 0 0,0 0 0 0 0,-1 0-1 0 0,1 0 1 0 0,0 0 0 0 0,-1 0-1 0 0,1 0 1 0 0,0 1 0 0 0,0 1-353 0 0,1-1 0 0 0,-1 1 0 0 0,1-1 1 0 0,0 1-1 0 0,-1-1 0 0 0,1 1 0 0 0,1-1 0 0 0,0 4 1 0 0,1-1-2012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6911 0 0,'-12'13'1298'0'0,"6"-4"4813"0"0,7-9-6121 0 0,-1 0 1 0 0,1 1 0 0 0,-1-1 0 0 0,1 0-1 0 0,0 0 1 0 0,-1 0 0 0 0,1 0-1 0 0,-1 0 1 0 0,1 0 0 0 0,0 0 0 0 0,-1 0-1 0 0,1 0 1 0 0,0 0 0 0 0,-1 0-1 0 0,1 0 1 0 0,-1 0 0 0 0,1 0-1 0 0,0-1 1 0 0,-1 1 0 0 0,1 0 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0,'20'24'6835'0'0,"12"22"-3594"0"0,-3-4-1157 0 0,141 180 2267 0 0,-152-196-4147 0 0,-1 2-1 0 0,19 42 1 0 0,17 62-370 0 0,-53-131-80 0 0,1 1 1 0 0,-1-1-1 0 0,1 1 0 0 0,-1 0 0 0 0,0-1 1 0 0,0 1-1 0 0,1 0 0 0 0,-1 2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4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14 4143 0 0,'-3'-8'1875'0'0,"0"3"1370"0"0,-4 12-1210 0 0,-6 16-938 0 0,0-1 1 0 0,2 2-1 0 0,0 0 0 0 0,-9 35 1 0 0,16-45-859 0 0,0 1 1 0 0,1 0 0 0 0,1 0-1 0 0,1 0 1 0 0,0 0 0 0 0,0 0-1 0 0,2 1 1 0 0,4 28 0 0 0,-4-40-222 0 0,0-1-1 0 0,0 1 1 0 0,0-1 0 0 0,1 1-1 0 0,-1-1 1 0 0,1 0 0 0 0,0 1 0 0 0,0-1-1 0 0,0 0 1 0 0,0 0 0 0 0,1 0 0 0 0,-1-1-1 0 0,1 1 1 0 0,3 2 0 0 0,-5-4-70 0 0,1 1 0 0 0,0-1 0 0 0,0 0 1 0 0,0 0-1 0 0,0 0 0 0 0,1 0 1 0 0,-1 0-1 0 0,0-1 0 0 0,0 1 0 0 0,0 0 1 0 0,1-1-1 0 0,-1 0 0 0 0,0 0 0 0 0,0 1 1 0 0,1-1-1 0 0,-1-1 0 0 0,0 1 0 0 0,1 0 1 0 0,-1 0-1 0 0,0-1 0 0 0,0 0 0 0 0,1 1 1 0 0,2-3-1 0 0,5-1-1628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14 4143 0 0,'0'0'55'0'0,"1"0"-1"0"0,-1 0 0 0 0,0 0 0 0 0,1-1 0 0 0,-1 1 0 0 0,0 0 0 0 0,0 0 0 0 0,1-1 0 0 0,-1 1 1 0 0,0 0-1 0 0,0-1 0 0 0,1 1 0 0 0,-1 0 0 0 0,0 0 0 0 0,0-1 0 0 0,0 1 0 0 0,0 0 0 0 0,1-1 1 0 0,-1 1-1 0 0,0-1 0 0 0,0 1 0 0 0,0 0 0 0 0,0-1 0 0 0,0 1 0 0 0,0 0 0 0 0,0-1 1 0 0,0 1-1 0 0,0 0 0 0 0,0-1 0 0 0,0 1 0 0 0,0-1 0 0 0,0 1 0 0 0,-1 0 0 0 0,1-1 0 0 0,0 1 1 0 0,0 0-1 0 0,0-1 0 0 0,0 1 0 0 0,-1 0 0 0 0,1-1 0 0 0,-1 1 101 0 0,1 0 0 0 0,-1-1-1 0 0,0 1 1 0 0,1 0 0 0 0,-1 0-1 0 0,1 0 1 0 0,-1 0 0 0 0,0 0 0 0 0,1 0-1 0 0,-1 0 1 0 0,0 0 0 0 0,1 0-1 0 0,-1 1 1 0 0,1-1 0 0 0,-1 0-1 0 0,1 0 1 0 0,-1 0 0 0 0,0 1 0 0 0,1-1-1 0 0,-1 0 1 0 0,1 1 0 0 0,-1-1-1 0 0,1 0 1 0 0,-1 1 0 0 0,1-1 0 0 0,-1 1-1 0 0,-6 7 683 0 0,0 1 0 0 0,0-1 1 0 0,1 1-1 0 0,1 0 0 0 0,-1 1 0 0 0,-4 11 0 0 0,-5 8 409 0 0,-198 313 2875 0 0,104-177-5258 0 0,104-156-663 0 0,2-3-2614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4607 0 0,'-6'0'432'0'0,"6"0"-337"0"0,-1 0 0 0 0,0 0-1 0 0,1-1 1 0 0,-1 1 0 0 0,0 0 0 0 0,1 1-1 0 0,-1-1 1 0 0,0 0 0 0 0,1 0 0 0 0,-1 0-1 0 0,1 0 1 0 0,-1 0 0 0 0,0 1 0 0 0,1-1 0 0 0,-1 0-1 0 0,1 0 1 0 0,-1 1 0 0 0,0-1 0 0 0,1 0-1 0 0,-1 1 1 0 0,1-1 0 0 0,-1 1 0 0 0,1-1 0 0 0,0 1-1 0 0,-1-1 1 0 0,1 1 0 0 0,-1-1 0 0 0,1 1-1 0 0,-8 11 796 0 0,1-1-1 0 0,0 1 0 0 0,1 0 0 0 0,0 0 0 0 0,1 1 1 0 0,-6 21-1 0 0,3-2 347 0 0,-6 53 1 0 0,13-69-938 0 0,0 1 1 0 0,0-1-1 0 0,3 23 0 0 0,-1-34-279 0 0,-1 0 0 0 0,1 0-1 0 0,0 1 1 0 0,1-1-1 0 0,-1 0 1 0 0,1 0-1 0 0,0 0 1 0 0,1 0-1 0 0,-1-1 1 0 0,1 1-1 0 0,0-1 1 0 0,0 1-1 0 0,0-1 1 0 0,5 5-1 0 0,-6-8-71 0 0,0 1-1 0 0,0 0 1 0 0,1-1 0 0 0,-1 1-1 0 0,1-1 1 0 0,-1 0 0 0 0,1 0-1 0 0,-1 0 1 0 0,1 0-1 0 0,-1-1 1 0 0,5 2 0 0 0,17-3-5192 0 0,-9-2 36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4143 0 0,'0'0'66'0'0,"0"0"-1"0"0,0 0 1 0 0,-1 0-1 0 0,1 0 0 0 0,0 0 1 0 0,-1-1-1 0 0,1 1 1 0 0,0 0-1 0 0,-1 0 1 0 0,1 0-1 0 0,0 1 0 0 0,0-1 1 0 0,-1 0-1 0 0,1 0 1 0 0,0 0-1 0 0,-1 0 0 0 0,1 0 1 0 0,0 0-1 0 0,0 0 1 0 0,-1 0-1 0 0,1 1 0 0 0,0-1 1 0 0,-1 0-1 0 0,1 0 1 0 0,0 0-1 0 0,0 1 1 0 0,0-1-1 0 0,-1 0 0 0 0,1 0 1 0 0,0 0-1 0 0,0 1 1 0 0,0-1-1 0 0,0 0 0 0 0,-1 1 1 0 0,1-1-1 0 0,0 0 1 0 0,0 0-1 0 0,0 1 0 0 0,0-1 1 0 0,0 0-1 0 0,0 1 1 0 0,0-1-1 0 0,0 0 1 0 0,0 1-1 0 0,0-1 0 0 0,0 0 1 0 0,0 0-1 0 0,0 1 1 0 0,0-1-1 0 0,0 1 0 0 0,-2 106 7251 0 0,3-62-5864 0 0,-1-41-1375 0 0,0-1 0 0 0,0 0 0 0 0,0 0 1 0 0,1 1-1 0 0,-1-1 0 0 0,1 0 0 0 0,0 0 0 0 0,0 1 0 0 0,2 3 0 0 0,-3-7-77 0 0,0 0 1 0 0,1 0-1 0 0,-1 1 0 0 0,0-1 1 0 0,0 0-1 0 0,0 0 0 0 0,0 0 1 0 0,0 0-1 0 0,0 0 0 0 0,1 0 1 0 0,-1 0-1 0 0,0 0 0 0 0,0 0 1 0 0,0 0-1 0 0,0 1 0 0 0,0-1 1 0 0,1 0-1 0 0,-1 0 0 0 0,0 0 1 0 0,0 0-1 0 0,0 0 0 0 0,0 0 1 0 0,0 0-1 0 0,1 0 0 0 0,-1 0 1 0 0,0 0-1 0 0,0 0 0 0 0,0 0 1 0 0,0-1-1 0 0,1 1 0 0 0,-1 0 1 0 0,0 0-1 0 0,0 0 0 0 0,0 0 1 0 0,0 0-1 0 0,0 0 0 0 0,1 0 1 0 0,6-7 0 0 0,3-8-55 0 0,-1-3-288 0 0,-1-1-1 0 0,5-20 1 0 0,-7 20-69 0 0,1 1 1 0 0,14-27-1 0 0,-21 45 422 0 0,0 0-1 0 0,0-1 1 0 0,0 1-1 0 0,0-1 1 0 0,0 1-1 0 0,1-1 1 0 0,-1 1-1 0 0,0 0 0 0 0,0-1 1 0 0,1 1-1 0 0,-1 0 1 0 0,0-1-1 0 0,1 1 1 0 0,-1 0-1 0 0,0-1 1 0 0,1 1-1 0 0,-1 0 1 0 0,0-1-1 0 0,1 1 1 0 0,-1 0-1 0 0,1 0 0 0 0,-1 0 1 0 0,0-1-1 0 0,1 1 1 0 0,-1 0-1 0 0,1 0 1 0 0,-1 0-1 0 0,1 0 1 0 0,-1 0-1 0 0,1 0 1 0 0,-1 0-1 0 0,1 0 1 0 0,-1 0-1 0 0,0 0 0 0 0,1 0 1 0 0,-1 0-1 0 0,1 0 1 0 0,-1 0-1 0 0,1 1 1 0 0,-1-1-1 0 0,1 0 1 0 0,-1 0-1 0 0,0 0 1 0 0,1 1-1 0 0,-1-1 1 0 0,0 0-1 0 0,1 0 0 0 0,-1 1 1 0 0,0-1-1 0 0,1 0 1 0 0,0 1-1 0 0,0 1 67 0 0,0 0 0 0 0,1 0 0 0 0,-1 0-1 0 0,0 0 1 0 0,0 0 0 0 0,0 0 0 0 0,0 1 0 0 0,-1-1-1 0 0,2 3 1 0 0,1 18 523 0 0,-1 0 0 0 0,-1 32 0 0 0,-2-35-606 0 0,1-1 0 0 0,1 1 0 0 0,1-1 0 0 0,6 23 0 0 0,-3-29-1138 0 0,-4-11-34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9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0,'6'8'654'0'0,"1"-1"-1"0"0,-1 1 0 0 0,-1 1 0 0 0,0-1 1 0 0,0 1-1 0 0,0 0 0 0 0,3 9 0 0 0,-2 0 365 0 0,0 0 0 0 0,6 34 0 0 0,-9-33-543 0 0,-1 1 0 0 0,0 0 0 0 0,-2 0 0 0 0,0 0 0 0 0,-1 0 0 0 0,-2-1 0 0 0,-6 33 0 0 0,3-32-1503 0 0,0-1 0 0 0,-1 0-1 0 0,-1 0 1 0 0,-14 23 0 0 0,7-17-4919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7831 0 0,'-8'9'547'0'0,"6"-8"15"0"0,1 0 0 0 0,-1 1-1 0 0,1-1 1 0 0,0 1 0 0 0,-1-1 0 0 0,1 1-1 0 0,0 0 1 0 0,0 0 0 0 0,0-1 0 0 0,0 1-1 0 0,-1 4 1 0 0,9-9 1331 0 0,-3 1-3647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9215 0 0,'-7'10'408'0'0,"4"-5"80"0"0,0-2-392 0 0,0 0-96 0 0,3-1 0 0 0,0-1 624 0 0,-2 1 104 0 0,2 1 16 0 0,-2 0 8 0 0,2-1-360 0 0,2 0-72 0 0,0-1-8 0 0,-1-1-8 0 0,2-3-384 0 0,1 0-80 0 0,-1-2-8 0 0,2-1-8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 1375 0 0,'-1'-2'142'0'0,"1"2"55"0"0,3 13 1520 0 0,73 202 5743 0 0,-37-100-5670 0 0,116 361 1876 0 0,-134-403-3305 0 0,-3 1 1 0 0,-3 0-1 0 0,-4 1 0 0 0,-2 0 0 0 0,-5 0 0 0 0,-2 1 0 0 0,-16 139 1 0 0,-10-63 310 0 0,-61 212 1 0 0,-85 136 440 0 0,139-418-1065 0 0,-47 125 90 0 0,18 3-68 0 0,13 49-2226 0 0,45-239 75 0 0,1 0-4442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31 2759 0 0,'2'-16'5331'0'0,"-4"23"-3608"0"0,-1 10 1220 0 0,-2 29 0 0 0,2-12-1097 0 0,2-24-1488 0 0,0 0 1 0 0,1 0-1 0 0,0 0 1 0 0,0 0-1 0 0,1 0 1 0 0,1-1 0 0 0,0 1-1 0 0,3 10 1 0 0,-4-17-335 0 0,-1-1 1 0 0,1 1 0 0 0,1 0-1 0 0,-1 0 1 0 0,0-1 0 0 0,1 1-1 0 0,-1-1 1 0 0,1 1-1 0 0,0-1 1 0 0,0 0 0 0 0,0 1-1 0 0,0-1 1 0 0,0 0 0 0 0,0 0-1 0 0,1 0 1 0 0,-1-1-1 0 0,1 1 1 0 0,-1-1 0 0 0,1 1-1 0 0,0-1 1 0 0,0 0 0 0 0,-1 0-1 0 0,1 0 1 0 0,0 0-1 0 0,0-1 1 0 0,0 1 0 0 0,0-1-1 0 0,0 0 1 0 0,0 1 0 0 0,5-2-1 0 0,13-3-24 0 0,-19 3 0 0 0,-1 0 0 0 0,1-1 0 0 0,0 1 0 0 0,0 0 0 0 0,0 0 0 0 0,-1-1 0 0 0,4-2 0 0 0,31-33-10 0 0,-19 17-33 0 0,14-23 16 0 0,-23 33-50 0 0,-1-2-14 0 0,22-34-29 0 0,-22 35-9 0 0,-2 1-227 0 0,14-32 281 0 0,-13 24-36 0 0,-6 18 110 0 0,0 0 1 0 0,0 0-1 0 0,0 0 0 0 0,0 0 1 0 0,0 0-1 0 0,0 0 0 0 0,0 0 1 0 0,0 0-1 0 0,0-1 0 0 0,0 1 1 0 0,0 0-1 0 0,0 0 1 0 0,0 0-1 0 0,0 0 0 0 0,0 0 1 0 0,0 0-1 0 0,0 0 0 0 0,0 0 1 0 0,0 0-1 0 0,0-1 0 0 0,-1 1 1 0 0,1 0-1 0 0,0 0 0 0 0,0 0 1 0 0,0 0-1 0 0,0 0 1 0 0,0 0-1 0 0,0 0 0 0 0,0 0 1 0 0,0 0-1 0 0,0 0 0 0 0,0 0 1 0 0,-1 0-1 0 0,1 0 0 0 0,0 0 1 0 0,0 0-1 0 0,0 0 0 0 0,0 0 1 0 0,0-1-1 0 0,0 1 1 0 0,0 0-1 0 0,0 0 0 0 0,-1 0 1 0 0,1 0-1 0 0,0 1 0 0 0,0-1 1 0 0,0 0-1 0 0,0 0 0 0 0,0 0 1 0 0,0 0-1 0 0,0 0 0 0 0,0 0 1 0 0,0 0-1 0 0,-1 0 1 0 0,1 0-1 0 0,0 0 0 0 0,-13 12 83 0 0,5 0 51 0 0,2 0 1 0 0,0 1-1 0 0,0 0 1 0 0,1 0 0 0 0,-4 18-1 0 0,-3 7 212 0 0,-11 25 1 0 0,-89 218 260 0 0,25-101-462 0 0,85-177-232 0 0,0 1-1 0 0,0-1 1 0 0,0 1 0 0 0,-1-1-1 0 0,1 0 1 0 0,-6 5-1 0 0,3-5-572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158 106 3679 0 0,'-16'-12'3182'0'0,"14"12"-2961"0"0,-1 0 0 0 0,1 0 0 0 0,-1 0 1 0 0,1 0-1 0 0,-1 0 0 0 0,1 1 0 0 0,0-1 0 0 0,-1 1 1 0 0,1 0-1 0 0,0 0 0 0 0,0 0 0 0 0,-1 0 1 0 0,-2 2-1 0 0,-26 18 2004 0 0,20-10-1627 0 0,1 1-1 0 0,0 0 0 0 0,1 0 1 0 0,0 1-1 0 0,-11 22 0 0 0,19-33-475 0 0,1-1 0 0 0,-1 1 0 0 0,0 0 0 0 0,1-1 0 0 0,-1 1 0 0 0,1 0 0 0 0,-1-1 0 0 0,0 4 0 0 0,1-5-111 0 0,0 1 0 0 0,0-1 1 0 0,0 0-1 0 0,0 0 1 0 0,0 0-1 0 0,0 0 0 0 0,0 0 1 0 0,0 0-1 0 0,0 0 0 0 0,0 0 1 0 0,1 0-1 0 0,-1 0 1 0 0,0 1-1 0 0,0-1 0 0 0,0 0 1 0 0,0 0-1 0 0,0 0 1 0 0,0 0-1 0 0,0 0 0 0 0,0 0 1 0 0,0 0-1 0 0,0 0 0 0 0,0 0 1 0 0,0 0-1 0 0,0 0 1 0 0,0 0-1 0 0,0 0 0 0 0,0 0 1 0 0,0 0-1 0 0,0 1 0 0 0,1-1 1 0 0,-1 0-1 0 0,0 0 1 0 0,0 0-1 0 0,0 0 0 0 0,0 0 1 0 0,0 0-1 0 0,0 0 0 0 0,0 0 1 0 0,0 0-1 0 0,0 0 1 0 0,0 0-1 0 0,1 0 0 0 0,-1 0 1 0 0,0 0-1 0 0,0 0 0 0 0,0 0 1 0 0,0 0-1 0 0,0 0 1 0 0,0 0-1 0 0,8-8 119 0 0,1-2-130 0 0,28-39-10 0 0,0-3-33 0 0,6-8 32 0 0,-7 11 11 0 0,-23 38-50 0 0,-13 11 56 0 0,0 0 0 0 0,0 0-1 0 0,1 0 1 0 0,-1 0 0 0 0,0 0 0 0 0,1 0-1 0 0,-1-1 1 0 0,0 1 0 0 0,0 0 0 0 0,1 0-1 0 0,-1 0 1 0 0,0 0 0 0 0,1 0 0 0 0,-1 1-1 0 0,0-1 1 0 0,0 0 0 0 0,1 0-1 0 0,-1 0 1 0 0,0 0 0 0 0,0 0 0 0 0,1 0-1 0 0,-1 0 1 0 0,0 0 0 0 0,0 1 0 0 0,1-1-1 0 0,-1 0 1 0 0,0 1 0 0 0,1 0 68 0 0,0 1 0 0 0,0-1 0 0 0,0 1 0 0 0,-1 0 0 0 0,1-1 1 0 0,0 1-1 0 0,-1 0 0 0 0,0 0 0 0 0,1 2 0 0 0,0 2 306 0 0,5 16 225 0 0,-2 0-1 0 0,2 30 1 0 0,4 17-91 0 0,-10-67-507 0 0,2 7-15 0 0,-1-1 0 0 0,1 1 0 0 0,1 0 0 0 0,0-1 0 0 0,0 0 0 0 0,1 1 0 0 0,8 13 0 0 0,-11-21-81 0 0,2 2-1249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 3223 0 0,'0'0'84'0'0,"-1"-1"-1"0"0,1 1 0 0 0,-1 0 0 0 0,1 0 0 0 0,-1 0 0 0 0,1 0 0 0 0,-1 0 0 0 0,1 0 0 0 0,0 0 1 0 0,-1 0-1 0 0,1 0 0 0 0,-1 0 0 0 0,1 0 0 0 0,-1 0 0 0 0,1 0 0 0 0,-1 1 0 0 0,1-1 0 0 0,-1 0 0 0 0,1 0 1 0 0,-1 0-1 0 0,1 1 0 0 0,-1-1 0 0 0,1 0 0 0 0,0 0 0 0 0,-1 1 0 0 0,1-1 0 0 0,0 0 0 0 0,-1 1 0 0 0,1-1 1 0 0,-1 1-1 0 0,-12 13 1227 0 0,1 3-308 0 0,1-1 0 0 0,0 1 0 0 0,1 1 0 0 0,1 0 0 0 0,-7 21 0 0 0,5-10 157 0 0,2 1-1 0 0,-9 50 1 0 0,16-66-803 0 0,0 1 0 0 0,1 27 0 0 0,1-37-301 0 0,0 0 1 0 0,1-1 0 0 0,-1 1 0 0 0,1-1 0 0 0,0 1 0 0 0,0-1-1 0 0,1 0 1 0 0,-1 1 0 0 0,1-1 0 0 0,0 0 0 0 0,0 0 0 0 0,1 0-1 0 0,4 6 1 0 0,-6-9-105 0 0,0 0-1 0 0,0 0 0 0 0,0 0 0 0 0,0 0 1 0 0,1 0-1 0 0,-1 0 0 0 0,0-1 1 0 0,1 1-1 0 0,-1 0 0 0 0,1-1 0 0 0,-1 1 1 0 0,0-1-1 0 0,1 1 0 0 0,-1-1 1 0 0,1 0-1 0 0,-1 0 0 0 0,1 1 0 0 0,-1-1 1 0 0,1 0-1 0 0,1-1 0 0 0,8 0-1010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4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3679 0 0,'-1'4'677'0'0,"0"0"-1"0"0,0 0 0 0 0,1 1 0 0 0,-1-1 1 0 0,1 0-1 0 0,0 0 0 0 0,1 1 0 0 0,1 7 1 0 0,-1 3 958 0 0,-1 15 838 0 0,-1-22-2189 0 0,1 0 1 0 0,0 0-1 0 0,1 0 1 0 0,0 0-1 0 0,3 12 1 0 0,-3-16-848 0 0,1-2-224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4607 0 0,'5'-10'1167'0'0,"12"-12"5338"0"0,-9 12-5782 0 0,23-31-120 0 0,-24 31 779 0 0,0-1-1203 0 0,44-69 390 0 0,-51 80-546 0 0,0 0 0 0 0,0 0-1 0 0,0 0 1 0 0,0 0 0 0 0,0 0-1 0 0,0 0 1 0 0,0 0-1 0 0,0 1 1 0 0,0-1 0 0 0,0 0-1 0 0,0 0 1 0 0,0 0 0 0 0,0 0-1 0 0,0 0 1 0 0,0 0 0 0 0,0 0-1 0 0,0 0 1 0 0,0 0 0 0 0,0 0-1 0 0,0 0 1 0 0,0 0 0 0 0,0 0-1 0 0,0 0 1 0 0,0 0 0 0 0,0 0-1 0 0,0 1 1 0 0,0-1 0 0 0,0 0-1 0 0,0 0 1 0 0,0 0 0 0 0,0 0-1 0 0,0 0 1 0 0,0 0 0 0 0,0 0-1 0 0,0 0 1 0 0,0 0-1 0 0,0 0 1 0 0,0 0 0 0 0,0 0-1 0 0,0 0 1 0 0,0 0 0 0 0,0 0-1 0 0,0 0 1 0 0,0 0 0 0 0,1 0-1 0 0,-1 0 1 0 0,0 0 0 0 0,0 0-1 0 0,0 0 1 0 0,0 0 0 0 0,0 0-1 0 0,0 0 1 0 0,0 0 0 0 0,0 0-1 0 0,0 0 1 0 0,0 0 0 0 0,0 0-1 0 0,0 11 666 0 0,-3 13 46 0 0,1-12-427 0 0,-2 10 9 0 0,1 0 0 0 0,1-1 1 0 0,1 1-1 0 0,2 37 0 0 0,0-55-441 0 0,0 0-1 0 0,-1 0 1 0 0,1 0-1 0 0,1 0 1 0 0,-1-1-1 0 0,1 1 1 0 0,-1 0-1 0 0,1-1 0 0 0,0 1 1 0 0,0-1-1 0 0,1 0 1 0 0,-1 0-1 0 0,5 5 1 0 0,1-2-798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9215 0 0,'7'15'825'0'0,"-1"1"-1"0"0,0 0 0 0 0,-2 1 0 0 0,1 0 0 0 0,-2-1 0 0 0,0 1 0 0 0,0 27 1 0 0,-2-19-279 0 0,-2-1 0 0 0,-1 1 1 0 0,-1-1-1 0 0,-9 41 1 0 0,2-33-1169 0 0,-3 0-3586 0 0,0-3-1664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10591 0 0,'-3'0'923'0'0,"0"0"-1"0"0,0 1 1 0 0,0-1-1 0 0,0 1 1 0 0,0-1 0 0 0,1 1-1 0 0,-6 2 1 0 0,7-3-845 0 0,1 1 1 0 0,-1-1 0 0 0,1 0 0 0 0,-1 0 0 0 0,1 1 0 0 0,-1-1 0 0 0,1 1-1 0 0,-1-1 1 0 0,1 0 0 0 0,-1 1 0 0 0,1-1 0 0 0,-1 1 0 0 0,1-1-1 0 0,-1 1 1 0 0,1-1 0 0 0,0 1 0 0 0,-1-1 0 0 0,1 1 0 0 0,0 0 0 0 0,0-1-1 0 0,-1 1 1 0 0,1-1 0 0 0,0 1 0 0 0,0 0 0 0 0,0-1 0 0 0,0 1-1 0 0,0 0 1 0 0,0-1 0 0 0,0 1 0 0 0,0-1 0 0 0,0 1 0 0 0,0 0 0 0 0,0-1-1 0 0,0 1 1 0 0,0 0 0 0 0,1-1 0 0 0,-1 1 0 0 0,0-1 0 0 0,0 1-1 0 0,1-1 1 0 0,0 2 0 0 0,16 31-2036 0 0,-12-23 590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5983 0 0,'-10'8'6297'0'0,"-6"16"1360"0"0,17-23-7638 0 0,0-1 0 0 0,0 1 0 0 0,-1-1 0 0 0,1 1 0 0 0,0-1 0 0 0,0 1 0 0 0,0-1 0 0 0,0 1 0 0 0,-1-1 1 0 0,1 0-1 0 0,0 1 0 0 0,0-1 0 0 0,1 0 0 0 0,1 1-702 0 0,0 0-559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4607 0 0,'3'-8'1591'0'0,"0"0"-1"0"0,0 0 0 0 0,7-13 1 0 0,-10 21-1521 0 0,0 0 0 0 0,0 0 0 0 0,1 0 1 0 0,-1 0-1 0 0,0 0 0 0 0,0-1 0 0 0,0 1 0 0 0,0 0 1 0 0,0 0-1 0 0,0 0 0 0 0,0 0 0 0 0,0 0 1 0 0,1 0-1 0 0,-1 0 0 0 0,0-1 0 0 0,0 1 1 0 0,0 0-1 0 0,0 0 0 0 0,0 0 0 0 0,1 0 0 0 0,-1 0 1 0 0,0 0-1 0 0,0 0 0 0 0,0 0 0 0 0,0 0 1 0 0,0 0-1 0 0,1 0 0 0 0,-1 0 0 0 0,0 0 0 0 0,0 0 1 0 0,0 0-1 0 0,0 0 0 0 0,1 0 0 0 0,-1 0 1 0 0,0 0-1 0 0,0 0 0 0 0,0 0 0 0 0,6 6 1788 0 0,1 10 138 0 0,-5-11-1714 0 0,0 1-1 0 0,1-1 0 0 0,0 0 1 0 0,0 1-1 0 0,0-1 0 0 0,0-1 1 0 0,1 1-1 0 0,0 0 0 0 0,0-1 1 0 0,0 0-1 0 0,0 0 0 0 0,8 6 1 0 0,-8-8-264 0 0,0 0 0 0 0,0 0 1 0 0,0 0-1 0 0,0 0 0 0 0,0-1 1 0 0,0 1-1 0 0,1-1 1 0 0,-1 0-1 0 0,0-1 0 0 0,1 1 1 0 0,-1-1-1 0 0,0 1 0 0 0,1-1 1 0 0,-1-1-1 0 0,0 1 0 0 0,1-1 1 0 0,7-1-1 0 0,17-7-36 0 0,-15 0-73 0 0,32-24-8 0 0,-35 25 3 0 0,-2-2-368 0 0,3-3 394 0 0,-4 5 10 0 0,-1 1 1 0 0,0-1 0 0 0,-1-1 0 0 0,6-8 0 0 0,-9 12 15 0 0,-2 3 21 0 0,1 0 0 0 0,-1 0 0 0 0,1-1 0 0 0,-1 1 0 0 0,0-1 0 0 0,0 1 0 0 0,0-1 0 0 0,0 1-1 0 0,0-1 1 0 0,0-3 0 0 0,-4 8 67 0 0,0 0 0 0 0,-1 1 0 0 0,2-1 0 0 0,-1 1 0 0 0,-4 5 0 0 0,-1 3 159 0 0,2 1 0 0 0,0 0 0 0 0,0 0 0 0 0,1 0-1 0 0,-4 17 1 0 0,-2 2 32 0 0,-29 72 251 0 0,-88 245-148 0 0,120-325-320 0 0,2-4-4 0 0,0-1 0 0 0,-3 22 0 0 0,9-39-24 0 0,0-4-240 0 0,2-6-2274 0 0,1-4-4676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15 5063 0 0,'0'0'67'0'0,"0"-1"0"0"0,1 1 0 0 0,-1-1 0 0 0,0 1 0 0 0,0-1 0 0 0,-1 0 0 0 0,1 1-1 0 0,0-1 1 0 0,0 1 0 0 0,0-1 0 0 0,0 1 0 0 0,0-1 0 0 0,-1 1 0 0 0,1-1 0 0 0,0 1-1 0 0,0-1 1 0 0,-1 1 0 0 0,1-1 0 0 0,0 1 0 0 0,-1-1 0 0 0,0 0 0 0 0,1 1 67 0 0,0 0 0 0 0,-1 0 0 0 0,1 0 0 0 0,-1 0 0 0 0,1 0 0 0 0,0 0 0 0 0,-1 0 0 0 0,1 0 0 0 0,-1 0 0 0 0,1 0 0 0 0,0 0 0 0 0,-1 0 1 0 0,1 1-1 0 0,0-1 0 0 0,-1 0 0 0 0,1 0 0 0 0,-1 0 0 0 0,1 0 0 0 0,0 1 0 0 0,-1-1 0 0 0,1 0 0 0 0,-1 1 0 0 0,-1 1 501 0 0,-1 1-1 0 0,1-1 0 0 0,-1 1 1 0 0,1 0-1 0 0,-3 5 1 0 0,-115 196 5827 0 0,116-194-6307 0 0,10-16-122 0 0,11-14-50 0 0,-17 19 22 0 0,48-62-166 0 0,-40 52-6 0 0,0 0-173 0 0,24-35 151 0 0,-24 34-10 0 0,0 1-183 0 0,24-36 274 0 0,-24 35 432 0 0,-2 12-239 0 0,1 0 1 0 0,-1 0-1 0 0,0 0 1 0 0,1 1-1 0 0,7 2 1 0 0,-13-3-68 0 0,0 0 1 0 0,-1 1-1 0 0,1-1 0 0 0,0 1 1 0 0,0-1-1 0 0,-1 1 1 0 0,1-1-1 0 0,0 1 0 0 0,-1-1 1 0 0,1 1-1 0 0,0-1 0 0 0,-1 1 1 0 0,1 0-1 0 0,-1 0 1 0 0,1-1-1 0 0,-1 1 0 0 0,1 0 1 0 0,-1 0-1 0 0,0-1 0 0 0,1 3 1 0 0,3 17 351 0 0,-3-11-186 0 0,0-3-322 0 0,1 1 0 0 0,-1-1 1 0 0,1 1-1 0 0,0-1 0 0 0,1 1 0 0 0,0-1 0 0 0,0 0 1 0 0,0 0-1 0 0,1-1 0 0 0,0 1 0 0 0,8 9 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6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 3679 0 0,'0'-1'104'0'0,"-1"1"0"0"0,0 0 0 0 0,0-1 0 0 0,1 1-1 0 0,-1 0 1 0 0,0-1 0 0 0,0 1 0 0 0,0 0 0 0 0,1 0-1 0 0,-1 0 1 0 0,0 0 0 0 0,0 0 0 0 0,0 0 0 0 0,1 0 0 0 0,-1 0-1 0 0,-2 0 1 0 0,-9 10 2420 0 0,10-8-2435 0 0,-11 12 962 0 0,1 1-1 0 0,0 0 1 0 0,1 1 0 0 0,0 1 0 0 0,2-1 0 0 0,0 2 0 0 0,-9 23-1 0 0,5-5 167 0 0,2 1 0 0 0,-11 64 0 0 0,17-69-887 0 0,1 0-1 0 0,1 33 1 0 0,3-51-310 0 0,1 0 0 0 0,0-1 0 0 0,1 1 0 0 0,0-1 0 0 0,1 1 0 0 0,1-1 0 0 0,7 17 0 0 0,-10-26-99 0 0,0-1 0 0 0,1 0 0 0 0,-1 0 0 0 0,1 0 0 0 0,0-1 0 0 0,0 1 0 0 0,0 0 0 0 0,0-1 0 0 0,0 1 0 0 0,1-1 0 0 0,-1 0-1 0 0,1 0 1 0 0,0 0 0 0 0,-1 0 0 0 0,1 0 0 0 0,5 2 0 0 0,4-2-1137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3223 0 0,'1'-6'3358'0'0,"2"12"-989"0"0,3 13 120 0 0,-4 7-526 0 0,-1 1-1 0 0,-3 41 1 0 0,-1-2-827 0 0,3-65-1132 0 0,0 0-1 0 0,0 0 0 0 0,0-1 1 0 0,0 1-1 0 0,0 0 0 0 0,0 0 0 0 0,0-1 1 0 0,0 1-1 0 0,1 0 0 0 0,-1 0 1 0 0,0-1-1 0 0,0 1 0 0 0,1 0 1 0 0,-1-1-1 0 0,0 1 0 0 0,1 0 1 0 0,0 0-2 0 0,-1-1-1 0 0,0 0 1 0 0,0 0 0 0 0,1 0 0 0 0,-1 0 0 0 0,0 0 0 0 0,0 0-1 0 0,1 0 1 0 0,-1 0 0 0 0,0 1 0 0 0,1-1 0 0 0,-1 0 0 0 0,0 0-1 0 0,0 0 1 0 0,1-1 0 0 0,-1 1 0 0 0,0 0 0 0 0,1 0 0 0 0,-1 0 0 0 0,0 0-1 0 0,0 0 1 0 0,1 0 0 0 0,-1 0 0 0 0,0 0 0 0 0,0 0 0 0 0,1-1-1 0 0,-1 1 1 0 0,2-2 4 0 0,0 1 0 0 0,0-1 0 0 0,0 0-1 0 0,0 0 1 0 0,0 0 0 0 0,-1 0 0 0 0,1-1-1 0 0,1-2 1 0 0,25-42-34 0 0,-23 40 4 0 0,0-1 0 0 0,-1 0 0 0 0,5-12 0 0 0,-7 18-82 0 0,3-8-84 0 0,15-32 116 0 0,-15 32 631 0 0,3 11-177 0 0,-3-1-285 0 0,18 5 100 0 0,-23-5-177 0 0,1 0 1 0 0,0 1-1 0 0,0-1 0 0 0,0 1 0 0 0,0-1 0 0 0,-1 1 1 0 0,1-1-1 0 0,0 1 0 0 0,-1 0 0 0 0,1-1 1 0 0,0 1-1 0 0,-1 0 0 0 0,1-1 0 0 0,-1 1 0 0 0,1 0 1 0 0,-1 0-1 0 0,1 0 0 0 0,-1-1 0 0 0,0 1 1 0 0,1 0-1 0 0,-1 0 0 0 0,0 0 0 0 0,0 0 0 0 0,1 0 1 0 0,-1 1-1 0 0,0 113 687 0 0,0-113-871 0 0,0-1-1 0 0,0 1 0 0 0,0-1 1 0 0,0 1-1 0 0,1-1 0 0 0,-1 1 1 0 0,0-1-1 0 0,1 1 0 0 0,-1-1 1 0 0,1 0-1 0 0,0 1 0 0 0,-1-1 1 0 0,1 0-1 0 0,0 1 0 0 0,0-1 1 0 0,0 0-1 0 0,0 0 0 0 0,2 2 1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0,'7'7'1614'0'0,"0"1"0"0"0,-1 0 0 0 0,1 1 0 0 0,-2-1 0 0 0,1 1 0 0 0,7 18 0 0 0,-8-15-699 0 0,-1 1-1 0 0,0 0 0 0 0,-1 0 0 0 0,3 25 0 0 0,-5-21-671 0 0,0 0 0 0 0,-1 0-1 0 0,-1 0 1 0 0,-1-1 0 0 0,0 1-1 0 0,-1 0 1 0 0,-1-1 0 0 0,-11 31 0 0 0,4-23-575 0 0,-2-3-198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8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8751 0 0,'-6'9'384'0'0,"2"-4"88"0"0,1 0-376 0 0,0-2-96 0 0,1-1 0 0 0,1-1 0 0 0,1 1 656 0 0,-2 1 112 0 0,1 2 32 0 0,-1 0 0 0 0,2-1-368 0 0,0 0-72 0 0,0-3-8 0 0,3-1-8 0 0,-1-1-1016 0 0,3-1-208 0 0,-1-1-40 0 0,1-2-8 0 0</inkml:trace>
  <inkml:trace contextRef="#ctx0" brushRef="#br0" timeOffset="1">65 186 2303 0 0,'-13'18'200'0'0,"7"-10"-200"0"0,-1 1 0 0 0,2-1 0 0 0,2-3 1216 0 0,0 0 192 0 0,1 0 48 0 0,-2 4 8 0 0,-3 4-152 0 0,1 2-32 0 0,1-1-8 0 0,2-3 0 0 0,3-3-1272 0 0,5-5-312 0 0,1-4-32 0 0,5-4-8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5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42 151 5983 0 0,'-8'-8'264'0'0,"3"3"56"0"0,2-1-256 0 0,0 1-64 0 0,1 3 0 0 0,1 1 0 0 0,1-3 544 0 0,-3 0 88 0 0,-1-3 16 0 0,1-1 8 0 0,0 0 0 0 0,0 3 0 0 0,1 1 0 0 0,1 0 0 0 0,1 1-656 0 0,1 2 0 0 0,1 1-120 0 0</inkml:trace>
  <inkml:trace contextRef="#ctx0" brushRef="#br0" timeOffset="1">162 0 6911 0 0,'0'0'315'0'0,"8"7"980"0"0,5 24 2000 0 0,-5-14-1690 0 0,-1 1 0 0 0,6 26 0 0 0,-5-9-429 0 0,-2-1 0 0 0,2 62 1 0 0,-8-77-1380 0 0,-1 1 1 0 0,0-1 0 0 0,-2 0 0 0 0,0 0 0 0 0,-1 0 0 0 0,-10 29 0 0 0,9-37-6528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2303 0 0,'-2'1'94'0'0,"-1"1"-1"0"0,0-1 1 0 0,1 0-1 0 0,-1 1 1 0 0,1-1-1 0 0,-1 1 1 0 0,1 0-1 0 0,0-1 1 0 0,-1 1-1 0 0,1 1 1 0 0,0-1-1 0 0,-2 3 0 0 0,1-2-62 0 0,-12 16 358 0 0,0 1 0 0 0,2 0 0 0 0,0 1 0 0 0,-10 23 0 0 0,-34 94 1311 0 0,17-18 213 0 0,-39 207 0 0 0,11 134 849 0 0,15 207-1104 0 0,36-377-1563 0 0,-9 455-31 0 0,31-593 132 0 0,28 164 0 0 0,-19-232-60 0 0,29 104 0 0 0,-33-159-183 0 0,24 51 0 0 0,-28-68-268 0 0,1 0 0 0 0,1-1-1 0 0,0 0 1 0 0,1 0 0 0 0,0-1-1 0 0,12 11 1 0 0,-1-6-4760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2303 0 0,'-15'10'2648'0'0,"13"-9"-2198"0"0,0 0 0 0 0,0 0 0 0 0,0 0 0 0 0,0 0 1 0 0,0 1-1 0 0,0-1 0 0 0,0 0 0 0 0,-2 4 0 0 0,-4 6 283 0 0,0 0 0 0 0,1 1 0 0 0,0 0 0 0 0,1 0 0 0 0,-6 18 0 0 0,-18 69 1456 0 0,25-79-1783 0 0,-31 123 944 0 0,7 1 0 0 0,6 1 0 0 0,-4 159 0 0 0,22-200-1185 0 0,-3 463 110 0 0,15-417-258 0 0,7 110 13 0 0,23 0-17 0 0,7-27-13 0 0,41 168 0 0 0,-34-204-19 0 0,50 177-118 0 0,-89-339-92 0 0,-8-23 25 0 0,0-1 0 0 0,0 1 0 0 0,-1 0 0 0 0,-1 0 0 0 0,2 20 0 0 0,-5-23-193 0 0,-3-8-750 0 0,-5-12-4736 0 0,4 3 335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 3223 0 0,'-10'-9'5838'0'0,"7"15"-2978"0"0,1 0-1948 0 0,1 1 0 0 0,0 0 0 0 0,0 0 1 0 0,0-1-1 0 0,1 1 0 0 0,1 9 1 0 0,6 40 1253 0 0,-7-50-2090 0 0,1-1 1 0 0,0 0 0 0 0,1 1-1 0 0,-1-1 1 0 0,1 0 0 0 0,0 0-1 0 0,0 0 1 0 0,1 0 0 0 0,0 0-1 0 0,0-1 1 0 0,0 1 0 0 0,0-1-1 0 0,0 0 1 0 0,1 0 0 0 0,0 0-1 0 0,0 0 1 0 0,9 6 0 0 0,-12-9-77 0 0,0 0 1 0 0,1-1 0 0 0,-1 1 0 0 0,1-1 0 0 0,-1 1 0 0 0,1-1 0 0 0,-1 1 0 0 0,1-1-1 0 0,-1 0 1 0 0,1 0 0 0 0,1 1 0 0 0,5-1-4 0 0,0 1-1 0 0,0-2 1 0 0,0 1-1 0 0,0-1 0 0 0,12-2 1 0 0,-8-1-22 0 0,-1 0-1 0 0,-1 0 1 0 0,15-9 0 0 0,-13 7-77 0 0,-5-2-319 0 0,23-24 161 0 0,-23 24-11 0 0,-2 0-793 0 0,14-27 831 0 0,-14 22 123 0 0,-5 13 108 0 0,0 0 1 0 0,-1 0 0 0 0,1 0 0 0 0,0 0 0 0 0,0 0 0 0 0,0 0 0 0 0,0 0 0 0 0,0 0 0 0 0,0-1-1 0 0,0 1 1 0 0,0 0 0 0 0,0 0 0 0 0,0 0 0 0 0,0 0 0 0 0,0 0 0 0 0,0 0 0 0 0,0 0-1 0 0,0 0 1 0 0,-1 0 0 0 0,1 0 0 0 0,0 0 0 0 0,0 0 0 0 0,0 0 0 0 0,0 0 0 0 0,0 0 0 0 0,0-1-1 0 0,0 1 1 0 0,0 0 0 0 0,0 0 0 0 0,-1 0 0 0 0,1 0 0 0 0,0 0 0 0 0,0 0 0 0 0,0 0 0 0 0,0 0-1 0 0,0 0 1 0 0,0 0 0 0 0,0 0 0 0 0,-1 1 0 0 0,1-1 0 0 0,0 0 0 0 0,0 0 0 0 0,0 0-1 0 0,0 0 1 0 0,0 0 0 0 0,0 0 0 0 0,-11 6 128 0 0,4 3 68 0 0,1 0 1 0 0,-1 1-1 0 0,1 0 0 0 0,1-1 0 0 0,0 2 1 0 0,-5 14-1 0 0,-1 0 115 0 0,-39 93 490 0 0,-44 158 0 0 0,88-255-856 0 0,1 1 0 0 0,0-1-1 0 0,2 1 1 0 0,-2 33 0 0 0,5-55 24 0 0,0 0 1 0 0,0 0-1 0 0,0 0 1 0 0,0 0-1 0 0,0-1 1 0 0,0 1-1 0 0,0 0 1 0 0,1 0-189 0 0,-1 0 188 0 0,0 0 1 0 0,0 0-1 0 0,0 0 1 0 0,0 0-1 0 0,0 0 1 0 0,0 0-1 0 0,0 0 1 0 0,0 0-1 0 0,0 0 1 0 0,0 0-1 0 0,0 0 1 0 0,0 0-1 0 0,0 0 1 0 0,0 0-1 0 0,0 0 1 0 0,0 0-1 0 0,0 0 1 0 0,0 0-1 0 0,1 0 1 0 0,-1 0-1 0 0,0 0 1 0 0,0 0-1 0 0,0 0 1 0 0,1-5-1148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4607 0 0,'-3'1'38'0'0,"0"0"1"0"0,-1 0-1 0 0,1 0 0 0 0,0 0 0 0 0,0 0 0 0 0,0 1 0 0 0,1-1 0 0 0,-1 1 0 0 0,-4 3 0 0 0,3-1 274 0 0,1 0 0 0 0,-1 1 0 0 0,1-1 0 0 0,0 1 1 0 0,-3 5-1 0 0,-7 13 1304 0 0,1 0 1 0 0,-16 47-1 0 0,25-60-1252 0 0,0 0-1 0 0,0 0 1 0 0,1 0 0 0 0,1 0-1 0 0,0 0 1 0 0,0 1 0 0 0,1-1-1 0 0,0 0 1 0 0,1 1-1 0 0,2 14 1 0 0,-2-22-420 0 0,0-1-1 0 0,0 1 1 0 0,0 0 0 0 0,0-1 0 0 0,0 1-1 0 0,0 0 1 0 0,1-1 0 0 0,-1 1 0 0 0,1-1 0 0 0,2 3-1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3 162 5983 0 0,'-2'0'555'0'0,"2"0"-549"0"0,0 0 0 0 0,0 0-1 0 0,0 0 1 0 0,0 0 0 0 0,1 0 0 0 0,-1 0-1 0 0,0 0 1 0 0,0 0 0 0 0,0 0-1 0 0,0 0 1 0 0,0 0 0 0 0,0 0-1 0 0,0 0 1 0 0,0 0 0 0 0,0 0 0 0 0,0 0-1 0 0,0 0 1 0 0,0 0 0 0 0,0 0-1 0 0,0 0 1 0 0,0 0 0 0 0,0-1-1 0 0,0 1 1 0 0,0 0 0 0 0,0 0 0 0 0,0 0-1 0 0,-1 0 1 0 0,1 0 0 0 0,0 0-1 0 0,0 0 1 0 0,0 0 0 0 0,0 0-1 0 0,0 0 1 0 0,0 0 0 0 0,0 0 0 0 0,0 0-1 0 0,0 0 1 0 0,0 0 0 0 0,0 0-1 0 0,0 0 1 0 0,0 0 0 0 0,0 0-1 0 0,0 0 1 0 0,0 0 0 0 0,0 0-1 0 0,0 0 1 0 0,0 0 0 0 0,0 0 0 0 0,0 0-1 0 0,0 0 1 0 0,0 0 0 0 0,0 0-1 0 0,0 0 1 0 0,0 0 0 0 0,0 0-1 0 0,-1 0 1 0 0,1 0 0 0 0,0 0 0 0 0,0 0-1 0 0,0 0 1 0 0,0 0 0 0 0,0 0-1 0 0,9-11 4717 0 0,-6 8-3146 0 0,5-8-1377 0 0,21-22 1726 0 0,29-28-517 0 0,-25 28-1290 0 0,-25 25 275 0 0,-7 9-337 0 0,0 0 0 0 0,0 0-1 0 0,0 0 1 0 0,0 1 0 0 0,0-1 0 0 0,-1 0 0 0 0,1 1 0 0 0,0-1-1 0 0,-1 1 1 0 0,1-1 0 0 0,-1 1 0 0 0,1-1 0 0 0,-1 1 0 0 0,0-1-1 0 0,0 1 1 0 0,0-1 0 0 0,0 3 0 0 0,-5 27 630 0 0,0-10-465 0 0,5-21-219 0 0,-4 26 269 0 0,-2 29 0 0 0,6-47-383 0 0,0-1 0 0 0,0 0 0 0 0,1 0 0 0 0,0 1 1 0 0,0-1-1 0 0,1 0 0 0 0,0 0 0 0 0,0 0 0 0 0,4 7 0 0 0,-1-6-4401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7831 0 0,'0'0'1531'0'0,"4"3"-770"0"0,-2-2-607 0 0,1 1-1 0 0,-1 1 1 0 0,0-1 0 0 0,0 0-1 0 0,0 1 1 0 0,0-1-1 0 0,0 1 1 0 0,-1-1-1 0 0,1 1 1 0 0,-1 0 0 0 0,0 0-1 0 0,0-1 1 0 0,0 1-1 0 0,0 0 1 0 0,0 0-1 0 0,0 6 1 0 0,2 9 481 0 0,-1 1 1 0 0,-1 0-1 0 0,-1-1 0 0 0,-1 1 0 0 0,-1 0 1 0 0,-6 32-1 0 0,2-28-718 0 0,0 1 0 0 0,-2-2 0 0 0,-1 1 0 0 0,-20 39 0 0 0,11-33-5900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5983 0 0,'-5'8'536'0'0,"0"-5"-432"0"0,2 5 5536 0 0,3-6-5000 0 0,0 1-160 0 0,1 2-40 0 0,1-1-8 0 0,1-1-432 0 0,-1 2-160 0 0,-1-2 8 0 0</inkml:trace>
  <inkml:trace contextRef="#ctx0" brushRef="#br0" timeOffset="1">39 359 9671 0 0,'-10'10'424'0'0,"4"-6"96"0"0,0 1-416 0 0,2-2-104 0 0,3-1 0 0 0,1 0 376 0 0,-2-1 48 0 0,1 1 16 0 0,-3 1 0 0 0,3 0-440 0 0,-2 0 0 0 0,3-1-104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6911 0 0,'-5'14'304'0'0,"-1"-6"64"0"0,1 0-296 0 0,2-3-72 0 0,3-2 704 0 0,-4 0 128 0 0,0 4 32 0 0,-1-1 0 0 0,0 1-472 0 0,2-1-88 0 0,1-3-16 0 0,-1 0-8 0 0,3-1-1040 0 0,0 0-200 0 0,2-1-48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4607 0 0,'-1'6'1344'0'0,"0"-1"0"0"0,0 1-1 0 0,1 8 1 0 0,0 3 133 0 0,0 0 1 0 0,2 0-1 0 0,0 0 0 0 0,9 30 0 0 0,-9-40-1136 0 0,0-1 1 0 0,1 0-1 0 0,0 1 0 0 0,0-1 0 0 0,1 0 0 0 0,5 8 0 0 0,-6-11-258 0 0,0 0 0 0 0,-1 0-1 0 0,1-1 1 0 0,0 1 0 0 0,1-1-1 0 0,-1 1 1 0 0,0-1 0 0 0,1 0-1 0 0,-1 0 1 0 0,1-1 0 0 0,-1 1-1 0 0,6 1 1 0 0,-9-3-80 0 0,3 1 11 0 0,1-1 0 0 0,-1 1 0 0 0,0 0 0 0 0,1-1 0 0 0,-1 0 0 0 0,1 0 0 0 0,-1 0 0 0 0,0 0 0 0 0,1 0 0 0 0,-1-1 0 0 0,4-1 0 0 0,6-4 29 0 0,-13 6-43 0 0,10-5 2 0 0,0-1 1 0 0,0 0 0 0 0,12-11-1 0 0,-14 10-2 0 0,-1-1 0 0 0,1 0 0 0 0,10-17 0 0 0,-15 21 0 0 0,0-1 0 0 0,-1 1 0 0 0,1 0 0 0 0,-1-1 0 0 0,0 1 0 0 0,2-6 0 0 0,-3 5 0 0 0,-5 22 426 0 0,-5 33 1 0 0,3-10-232 0 0,-33 129 157 0 0,-80 211 0 0 0,113-358-670 0 0,-8 16-1184 0 0,13-36 282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3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2759 0 0,'-6'4'447'0'0,"0"1"0"0"0,1 0-1 0 0,0 0 1 0 0,0 0 0 0 0,0 0-1 0 0,-4 9 1 0 0,-67 112 4933 0 0,63-102-4024 0 0,2 0-1 0 0,1 1 1 0 0,-10 39 0 0 0,18-55-999 0 0,0-1 1 0 0,1 0-1 0 0,0 1 1 0 0,1-1-1 0 0,-1 1 1 0 0,2-1 0 0 0,1 14-1 0 0,-1-19-398 0 0,-1-1 0 0 0,1 1-1 0 0,-1-1 1 0 0,1 1 0 0 0,0-1-1 0 0,0 1 1 0 0,0-1 0 0 0,0 0-1 0 0,0 1 1 0 0,1-1 0 0 0,-1 0-1 0 0,1 0 1 0 0,-1 0 0 0 0,1 0 0 0 0,0 0-1 0 0,0-1 1 0 0,0 1 0 0 0,0 0-1 0 0,0-1 1 0 0,0 1 0 0 0,0-1-1 0 0,1 0 1 0 0,-1 0 0 0 0,0 0-1 0 0,1 0 1 0 0,-1 0 0 0 0,1-1 0 0 0,2 2-1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5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30 6447 0 0,'0'-2'122'0'0,"-1"0"-1"0"0,0 1 1 0 0,1-1-1 0 0,-1 0 0 0 0,0 1 1 0 0,0-1-1 0 0,0 1 1 0 0,0 0-1 0 0,-1-1 0 0 0,1 1 1 0 0,0 0-1 0 0,-1-1 1 0 0,1 1-1 0 0,0 0 0 0 0,-1 0 1 0 0,0 0-1 0 0,1 0 0 0 0,-1 1 1 0 0,1-1-1 0 0,-1 0 1 0 0,0 1-1 0 0,0-1 0 0 0,1 1 1 0 0,-1-1-1 0 0,0 1 1 0 0,0 0-1 0 0,0 0 0 0 0,1 0 1 0 0,-1 0-1 0 0,0 0 1 0 0,0 0-1 0 0,0 0 0 0 0,-3 1 1 0 0,-1 1 285 0 0,-1 0 1 0 0,0 0-1 0 0,1 0 1 0 0,0 1 0 0 0,-1 0-1 0 0,1 0 1 0 0,-9 6-1 0 0,6-1-183 0 0,-1-1 0 0 0,1 2 0 0 0,0-1 0 0 0,1 1 0 0 0,0 1 0 0 0,0-1 0 0 0,1 1 0 0 0,0 0 0 0 0,1 1 0 0 0,0 0 0 0 0,1 0 0 0 0,0 0 0 0 0,1 1 0 0 0,0 0 0 0 0,1-1 0 0 0,0 1 0 0 0,-2 22 0 0 0,5-30-102 0 0,0 0 0 0 0,1 0 1 0 0,-1 0-1 0 0,1 0 0 0 0,0 0 0 0 0,0 0 0 0 0,0 0 0 0 0,1 0 0 0 0,-1-1 0 0 0,1 1 0 0 0,0 0 1 0 0,0-1-1 0 0,0 0 0 0 0,1 1 0 0 0,-1-1 0 0 0,7 6 0 0 0,-5-4-44 0 0,1-1-1 0 0,1 1 1 0 0,-1-1-1 0 0,1 0 0 0 0,-1 0 1 0 0,1-1-1 0 0,0 0 1 0 0,1 0-1 0 0,7 3 1 0 0,-8-5-105 0 0,-1 1-1 0 0,1-1 1 0 0,0 0 0 0 0,0 0 0 0 0,-1-1-1 0 0,1 0 1 0 0,0 0 0 0 0,0 0 0 0 0,0-1-1 0 0,0 0 1 0 0,10-3 0 0 0,17-10-6114 0 0,-23 9 2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30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4343 0 0,'-1'61'6090'0'0,"-10"77"-1"0"0,11-135-6002 0 0,-2 15 375 0 0,2-17-450 0 0,0 0 0 0 0,0 0 0 0 0,0-1 1 0 0,0 1-1 0 0,0 0 0 0 0,0-1 0 0 0,0 1 0 0 0,0 0 1 0 0,0-1-1 0 0,0 1 0 0 0,0 0 0 0 0,1-1 0 0 0,-1 1 1 0 0,0-1-1 0 0,1 1 0 0 0,-1 0 0 0 0,0-1 1 0 0,1 1-1 0 0,-1-1 0 0 0,1 2 0 0 0,0-2-129 0 0,1 0-625 0 0,7-11 97 0 0,19-28 293 0 0,-22 30 8 0 0,1-1-264 0 0,18-30 312 0 0,-18 30 28 0 0,0 1-78 0 0,20-28 334 0 0,-20 28 1670 0 0,2 9-1118 0 0,25 1 32 0 0,-33 0-545 0 0,0-1 1 0 0,-1 0-1 0 0,1 0 0 0 0,0 1 0 0 0,-1-1 0 0 0,1 0 1 0 0,-1 1-1 0 0,1-1 0 0 0,-1 1 0 0 0,1-1 1 0 0,0 1-1 0 0,-1-1 0 0 0,0 1 0 0 0,1-1 0 0 0,-1 1 1 0 0,1-1-1 0 0,-1 1 0 0 0,0-1 0 0 0,1 1 0 0 0,-1 0 1 0 0,0-1-1 0 0,1 1 0 0 0,-1 0 0 0 0,0-1 0 0 0,0 1 1 0 0,0 0-1 0 0,0-1 0 0 0,0 1 0 0 0,0 0 0 0 0,0 0 1 0 0,0-1-1 0 0,0 1 0 0 0,0 0 0 0 0,0 0 0 0 0,0 4 137 0 0,1 16 269 0 0,-2 1-1 0 0,0-1 1 0 0,-6 34 0 0 0,0-3-3202 0 0,6-45-3229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3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0,'0'0'2591'0'0,"4"2"-1396"0"0,0 0-916 0 0,0 0 0 0 0,0 0 1 0 0,-1 1-1 0 0,1 0 1 0 0,0 0-1 0 0,-1 0 0 0 0,0 0 1 0 0,0 0-1 0 0,0 1 0 0 0,0 0 1 0 0,0-1-1 0 0,-1 1 1 0 0,0 0-1 0 0,3 6 0 0 0,1 5 358 0 0,-1 0 0 0 0,0 0 0 0 0,-1 0 0 0 0,-1 1 0 0 0,-1-1 0 0 0,0 1 0 0 0,-1 0 0 0 0,0 0 0 0 0,-3 20 0 0 0,1-22-523 0 0,-1 0 1 0 0,-1 1-1 0 0,0-1 0 0 0,-7 17 0 0 0,6-21-843 0 0,0 0 0 0 0,-1-1 0 0 0,0 0 0 0 0,0 0 0 0 0,-1 0 0 0 0,-9 10 0 0 0,2-4-5277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3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28 4607 0 0,'0'0'354'0'0,"0"-5"-233"0"0,-1-13-86 0 0,0 13 2871 0 0,10 10-1890 0 0,-2-2-757 0 0,-4-2-143 0 0,0 0 0 0 0,0 0 1 0 0,0 1-1 0 0,0-1 1 0 0,0 1-1 0 0,0 0 0 0 0,-1 0 1 0 0,1 0-1 0 0,0 1 1 0 0,-1-1-1 0 0,0 0 0 0 0,1 1 1 0 0,-1 0-1 0 0,0-1 0 0 0,-1 1 1 0 0,1 0-1 0 0,2 5 1 0 0,17 51 2638 0 0,15 68 0 0 0,5 65 176 0 0,-39-181-2807 0 0,43 229 1290 0 0,14 273 0 0 0,-53-388-1351 0 0,-5 1 0 0 0,-6-1 0 0 0,-6 0 0 0 0,-28 133-1 0 0,-72 145 94 0 0,-32-9-44 0 0,137-376-113 0 0,-99 232 48 0 0,0 0-30 0 0,101-238-17 0 0,-49 138-80 0 0,43-115-66 0 0,1 1 0 0 0,-6 47-1 0 0,15-79 91 0 0,-1 0-41 0 0,0 0 0 0 0,1 1 0 0 0,-1-1 1 0 0,1 1-1 0 0,0-1 0 0 0,1 1 0 0 0,-1-1 0 0 0,1 0 0 0 0,0 1 0 0 0,0-1 0 0 0,0 0 0 0 0,2 5 1 0 0,0-7-1539 0 0,-1-7-1213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6.1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19 2303 0 0,'-9'-19'7068'0'0,"8"30"-4888"0"0,3 16-387 0 0,1 1-1 0 0,1-1 0 0 0,9 31 1 0 0,1 6-747 0 0,49 298 965 0 0,-44-201-1997 0 0,-7-49-15 0 0,-9-98 1 0 0,-3-14 0 0 0,0 0 0 0 0,0 1 0 0 0,0-1 0 0 0,0 0 0 0 0,1 0 0 0 0,-1 0 0 0 0,0 0 0 0 0,0 0 0 0 0,0 0 0 0 0,0 0 0 0 0,0 0 0 0 0,0 0 0 0 0,0 0 0 0 0,0 0 0 0 0,0 0 0 0 0,0 0 0 0 0,0 0 0 0 0,0 0 0 0 0,1 0 0 0 0,-1 0 0 0 0,0 0 0 0 0,0 0 0 0 0,0 0 0 0 0,0 0 0 0 0,0 0 0 0 0,0 0 0 0 0,0 0 0 0 0,0 0 0 0 0,0 0 0 0 0,0 0 0 0 0,0 0 0 0 0,1 0 0 0 0,-1 0 0 0 0,0 0 0 0 0,0 0 0 0 0,0 0 0 0 0,0 0 0 0 0,0 0 0 0 0,0-1 0 0 0,0 1 0 0 0,0 0 0 0 0,0 0 0 0 0,0 0 0 0 0,0 0 0 0 0,0 0 0 0 0,0 0 0 0 0,0 0 0 0 0,0 0 0 0 0,0 0 0 0 0,0 0 0 0 0,0 0 0 0 0,0 0 0 0 0,0 0 0 0 0,0-1 0 0 0,0 1 0 0 0,0 0 0 0 0,0 0 0 0 0,0 0 0 0 0,0 0 0 0 0,0 0 0 0 0,0 0 0 0 0,0 0 0 0 0,0 0 0 0 0,0 0 0 0 0,0 0 0 0 0,0-1 0 0 0,5-26 0 0 0,-3 15 0 0 0,3-11-1 0 0,17-72-9 0 0,-10 65-32 0 0,-1 11 31 0 0,18-26 1 0 0,-14 27-12 0 0,19-19 1 0 0,-32 34 20 0 0,0 1 1 0 0,0 0 0 0 0,0 0-1 0 0,0 1 1 0 0,0-1-1 0 0,1 0 1 0 0,-1 1 0 0 0,1-1-1 0 0,-1 1 1 0 0,1 0-1 0 0,0 0 1 0 0,0 0 0 0 0,-1 0-1 0 0,1 0 1 0 0,0 0-1 0 0,0 1 1 0 0,4-1 0 0 0,-5 2-1 0 0,0-1 1 0 0,1 0-1 0 0,-1 1 1 0 0,0 0-1 0 0,0 0 1 0 0,1-1-1 0 0,-1 1 1 0 0,0 0-1 0 0,0 1 1 0 0,0-1-1 0 0,0 0 1 0 0,0 1-1 0 0,-1-1 1 0 0,1 1-1 0 0,0-1 1 0 0,2 4-1 0 0,1 2 11 0 0,0 0-1 0 0,0 1 0 0 0,-1 0 1 0 0,0 0-1 0 0,-1 0 1 0 0,1 0-1 0 0,-1 0 1 0 0,2 13-1 0 0,0 9 120 0 0,-2 1-1 0 0,-1-1 1 0 0,-2 33 0 0 0,0-36-158 0 0,0-21-71 0 0,0 2-246 0 0,0 0-1 0 0,1 0 1 0 0,1 11-1 0 0,0-13-885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6.7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264 43 4607 0 0,'-1'-3'263'0'0,"0"1"0"0"0,0-1 0 0 0,-1 1 0 0 0,1-1 0 0 0,-1 1 0 0 0,1 0 0 0 0,-1 0-1 0 0,0-1 1 0 0,0 1 0 0 0,0 0 0 0 0,-1 1 0 0 0,1-1 0 0 0,0 0 0 0 0,0 1 0 0 0,-1-1-1 0 0,1 1 1 0 0,-1 0 0 0 0,0 0 0 0 0,1 0 0 0 0,-1 0 0 0 0,0 0 0 0 0,0 1-1 0 0,1-1 1 0 0,-1 1 0 0 0,-5-1 0 0 0,0 1 231 0 0,0 0 1 0 0,1 0-1 0 0,-1 1 0 0 0,0 0 0 0 0,1 0 0 0 0,-1 1 1 0 0,1 0-1 0 0,-11 4 0 0 0,10-2-319 0 0,0 0 1 0 0,1 1-1 0 0,-1-1 0 0 0,1 2 1 0 0,0-1-1 0 0,0 1 1 0 0,1 0-1 0 0,0 0 0 0 0,0 1 1 0 0,0 0-1 0 0,1 0 0 0 0,0 0 1 0 0,0 1-1 0 0,1-1 1 0 0,0 1-1 0 0,0 0 0 0 0,1 0 1 0 0,0 1-1 0 0,-3 11 0 0 0,3-7-99 0 0,1 0-1 0 0,0 0 0 0 0,1 0 1 0 0,0 0-1 0 0,1 0 0 0 0,0 0 1 0 0,1 0-1 0 0,1 0 0 0 0,0 0 1 0 0,1 0-1 0 0,0 0 0 0 0,8 18 1 0 0,-9-25-52 0 0,1-1 1 0 0,0 1 0 0 0,0-1 0 0 0,1 1 0 0 0,0-1 0 0 0,0 0 0 0 0,0 0 0 0 0,1-1 0 0 0,-1 1 0 0 0,1-1 0 0 0,0 0 0 0 0,0 0 0 0 0,1 0 0 0 0,-1-1 0 0 0,1 0 0 0 0,-1 0 0 0 0,1-1 0 0 0,9 4 0 0 0,-3-3 14 0 0,-1-1 1 0 0,1 0 0 0 0,-1 0-1 0 0,1-1 1 0 0,0-1 0 0 0,0 0-1 0 0,0 0 1 0 0,-1-1 0 0 0,14-3-1 0 0,-21 3-39 0 0,0 0 0 0 0,0 0 0 0 0,0-1 0 0 0,0 1 0 0 0,4-3 0 0 0,0 0-2 0 0,0 0 1 0 0,0-1-1 0 0,0 0 0 0 0,-1-1 0 0 0,9-7 1 0 0,-9 5-8 0 0,0 0 0 0 0,-1 0 1 0 0,0-1-1 0 0,9-15 1 0 0,-13 18 6 0 0,1 1-1 0 0,-1-1 1 0 0,0 0-1 0 0,0 1 1 0 0,0-1 0 0 0,-1 0-1 0 0,0 0 1 0 0,-1 0 0 0 0,1 0-1 0 0,-1 0 1 0 0,0 0 0 0 0,-1-9-1 0 0,0 3-30 0 0,0-2 38 0 0,0 1 0 0 0,-1 0 0 0 0,-1 0 0 0 0,0 0 0 0 0,-1 0 0 0 0,-1 1 0 0 0,-6-15 0 0 0,9 21-203 0 0,-1 0 0 0 0,-1 1-1 0 0,1-1 1 0 0,-1 0-1 0 0,0 1 1 0 0,0 0 0 0 0,0 0-1 0 0,-1 0 1 0 0,0 1 0 0 0,0-1-1 0 0,0 1 1 0 0,-1 0-1 0 0,1 0 1 0 0,-1 1 0 0 0,0 0-1 0 0,-6-3 1 0 0,-3 2-1201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7.0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10 1839 0 0,'0'0'121'0'0,"0"0"0"0"0,-1 1 0 0 0,1-1 0 0 0,0 0 0 0 0,0 1 0 0 0,0-1-1 0 0,0 0 1 0 0,0 1 0 0 0,0-1 0 0 0,-1 0 0 0 0,1 1 0 0 0,0-1-1 0 0,0 0 1 0 0,0 1 0 0 0,0-1 0 0 0,0 0 0 0 0,0 1 0 0 0,0-1-1 0 0,0 0 1 0 0,0 0 0 0 0,0 1 0 0 0,0-1 0 0 0,1 0 0 0 0,-1 1-1 0 0,0-1 1 0 0,0 0 0 0 0,0 1 0 0 0,0-1 0 0 0,0 0 0 0 0,1 1-1 0 0,-1-1 1 0 0,0 0 0 0 0,0 0 0 0 0,1 1 0 0 0,-1-1 0 0 0,0 0 0 0 0,0 0-1 0 0,1 0 1 0 0,-1 1 0 0 0,0-1 0 0 0,0 0 0 0 0,1 0 0 0 0,-1 0-1 0 0,0 0 1 0 0,1 0 0 0 0,-1 0 0 0 0,0 1 0 0 0,1-1 0 0 0,-1 0-1 0 0,0 0 1 0 0,1 0 0 0 0,-1 0 0 0 0,0 0 0 0 0,1 0 0 0 0,-1 0-1 0 0,0 0 1 0 0,1-1 0 0 0,-1 1 0 0 0,1 0 0 0 0,5 1-138 0 0,1-1 719 0 0,0 0 0 0 0,0 0 1 0 0,0-1-1 0 0,1 0 1 0 0,-1 0-1 0 0,7-3 0 0 0,23-7-933 0 0,-23 6-4640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7.6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163 2 6911 0 0,'-1'0'110'0'0,"1"0"0"0"0,-1-1-1 0 0,0 1 1 0 0,0 0-1 0 0,0 0 1 0 0,1 0 0 0 0,-1 0-1 0 0,0 0 1 0 0,0 0 0 0 0,0 0-1 0 0,0 0 1 0 0,1 0-1 0 0,-1 0 1 0 0,0 1 0 0 0,0-1-1 0 0,0 0 1 0 0,1 0-1 0 0,-1 1 1 0 0,0-1 0 0 0,0 1-1 0 0,0 0 1 0 0,-15 12 1104 0 0,13-10-958 0 0,-5 5 213 0 0,0 1 1 0 0,1 0 0 0 0,0 0-1 0 0,0 1 1 0 0,1 0 0 0 0,-7 17 0 0 0,2-2 388 0 0,-13 47 1 0 0,13-25-432 0 0,3 0-1 0 0,1 1 1 0 0,2 0 0 0 0,2 0-1 0 0,3 1 1 0 0,1-1 0 0 0,3 0-1 0 0,17 87 1 0 0,-16-118-329 0 0,-1 0 1 0 0,10 19-1 0 0,-11-28-320 0 0,0-1 0 0 0,1 0 0 0 0,0 0-1 0 0,1 0 1 0 0,-1-1 0 0 0,1 1-1 0 0,7 5 1 0 0,4 2-6302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8.0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4143 0 0,'0'0'231'0'0,"0"1"0"0"0,0-1 0 0 0,0 1 0 0 0,0-1 0 0 0,0 0 0 0 0,0 1 0 0 0,0-1 0 0 0,0 1 0 0 0,0-1 0 0 0,0 1 0 0 0,0-1 0 0 0,0 0 0 0 0,1 1 0 0 0,-1-1 0 0 0,0 1 0 0 0,0-1 0 0 0,0 0 0 0 0,1 1 0 0 0,-1-1 0 0 0,0 0-1 0 0,0 1 1 0 0,1-1 0 0 0,-1 0 0 0 0,1 1 0 0 0,7 11 1741 0 0,16 15 1754 0 0,40 35-1 0 0,-7-7-2408 0 0,104 102-55 0 0,-154-151-1363 0 0,16 18-884 0 0,-22-23 891 0 0,0 1 0 0 0,0-1 0 0 0,0 1 0 0 0,0 0 1 0 0,0-1-1 0 0,0 1 0 0 0,0 0 0 0 0,0 0 0 0 0,0 0 0 0 0,-1-1 0 0 0,1 1 0 0 0,0 4 1 0 0,-3-4-1145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8.4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256 0 7831 0 0,'-21'10'2052'0'0,"13"-2"-1098"0"0,1 1 0 0 0,-1-1 0 0 0,1 1 0 0 0,1 0 0 0 0,-10 18 0 0 0,5-8-120 0 0,-52 91 1619 0 0,-10 15-1852 0 0,66-115-640 0 0,4-6-100 0 0,-1 1 0 0 0,1-1-1 0 0,0 1 1 0 0,1 0 0 0 0,-1 0-1 0 0,1 0 1 0 0,0 0 0 0 0,0 0-1 0 0,1 0 1 0 0,-1 1 0 0 0,0 5 0 0 0,2-10-135 0 0,2 5-2039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8.8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96 0 7831 0 0,'-6'7'597'0'0,"-1"0"0"0"0,1 1 0 0 0,1-1 0 0 0,-6 10-1 0 0,1-1 377 0 0,1 1-1 0 0,1 0 0 0 0,0 0 0 0 0,1 1 1 0 0,-6 25-1 0 0,11-36-843 0 0,1 1 1 0 0,0-1-1 0 0,0 1 0 0 0,1 0 1 0 0,0-1-1 0 0,0 1 0 0 0,0-1 0 0 0,1 1 1 0 0,0-1-1 0 0,1 1 0 0 0,0-1 1 0 0,0 0-1 0 0,0 0 0 0 0,1 0 1 0 0,0 0-1 0 0,6 10 0 0 0,-3-9-138 0 0,0 1-1 0 0,0-1 0 0 0,7 7 1 0 0,-10-12-123 0 0,0 0 0 0 0,0-1 0 0 0,1 1 1 0 0,-1-1-1 0 0,0 0 0 0 0,1 0 0 0 0,-1 0 1 0 0,1 0-1 0 0,0-1 0 0 0,6 2 0 0 0,1-1-876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5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58 8751 0 0,'-1'-3'384'0'0,"1"1"88"0"0,1 1-376 0 0,1-1-96 0 0,1 1 0 0 0,-1 1 0 0 0,4-2 472 0 0,2 0 72 0 0,3-2 1880 0 0,68-20-952 0 0,-17 8-1392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9.2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1 138 3223 0 0,'0'2'416'0'0,"0"-1"0"0"0,-1 1 0 0 0,1-1 0 0 0,0 1 0 0 0,0 0 0 0 0,0-1 0 0 0,0 1 0 0 0,0-1-1 0 0,0 1 1 0 0,1-1 0 0 0,-1 1 0 0 0,1-1 0 0 0,0 3 0 0 0,-1-2-64 0 0,3 8 574 0 0,0-1 0 0 0,1 1 0 0 0,0-1 0 0 0,0 0 0 0 0,7 11 0 0 0,-9-16-954 0 0,1-1 1 0 0,-1 1 0 0 0,1 0-1 0 0,0-1 1 0 0,0 1 0 0 0,1-1-1 0 0,-1 0 1 0 0,1 0 0 0 0,0 0 0 0 0,-1 0-1 0 0,1-1 1 0 0,1 0 0 0 0,5 3-1 0 0,-6-5-1480 0 0</inkml:trace>
  <inkml:trace contextRef="#ctx0" brushRef="#br0" timeOffset="1">54 38 6911 0 0,'-3'-2'608'0'0,"1"0"-480"0"0,2 1-128 0 0,0-1 1104 0 0,0 1 200 0 0,0-1 40 0 0,0-3 0 0 0,-1 2-440 0 0,2-2-88 0 0,1 0-16 0 0,0 1-8 0 0,1 0-728 0 0,2 3-152 0 0,-1 1-24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9.6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6447 0 0,'18'12'4723'0'0,"-11"-4"-4130"0"0,0 1 0 0 0,-1 0 0 0 0,1 0-1 0 0,-2 1 1 0 0,1-1 0 0 0,-2 1 0 0 0,1 1 0 0 0,-1-1 0 0 0,-1 1 0 0 0,0-1-1 0 0,0 1 1 0 0,-1 0 0 0 0,1 13 0 0 0,-1-3-377 0 0,-1 0 0 0 0,-1 1 1 0 0,-1-1-1 0 0,-1 0 0 0 0,-1 0 0 0 0,-5 22 0 0 0,5-32-285 0 0,-1 0-1 0 0,0 0 0 0 0,-8 17 1 0 0,6-19-269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10.0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31 0 10591 0 0,'2'2'229'0'0,"1"0"-1"0"0,-1 0 0 0 0,0 0 1 0 0,1 0-1 0 0,-1 0 1 0 0,0 0-1 0 0,0 1 0 0 0,0-1 1 0 0,2 5-1 0 0,15 28 1464 0 0,-14-25-1441 0 0,12 25 929 0 0,-2 1 0 0 0,-2 1 0 0 0,16 66 1 0 0,-17-46-243 0 0,6 111 0 0 0,-16-127-873 0 0,-3 1-1 0 0,-1-1 1 0 0,-2 0-1 0 0,-2 0 1 0 0,-1 0-1 0 0,-2-1 1 0 0,-3 0-1 0 0,0-1 1 0 0,-21 42-1 0 0,25-64-216 0 0,-1-1-1 0 0,-14 19 0 0 0,-10 5-5450 0 0,7-12-1269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12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69 146 2303 0 0,'-11'5'180'0'0,"10"-5"-120"0"0,0 0 1 0 0,-1 1-1 0 0,1-1 1 0 0,0 1 0 0 0,-1-1-1 0 0,1 1 1 0 0,0 0-1 0 0,0 0 1 0 0,0-1-1 0 0,0 1 1 0 0,0 0 0 0 0,0 0-1 0 0,0 0 1 0 0,-1 1-1 0 0,-6 2 712 0 0,5-4-400 0 0,5-4-224 0 0,2 1 337 0 0,0 0-1 0 0,0 0 0 0 0,1 1 1 0 0,7-4-1 0 0,-6 3 252 0 0,-2 1-46 0 0,10-3 3049 0 0,-19-3-2044 0 0,3 8-723 0 0,2 7-455 0 0,2-4-397 0 0,-1 1 0 0 0,0-1 1 0 0,1 0-1 0 0,0 0 0 0 0,0 1 0 0 0,0-1 1 0 0,0 0-1 0 0,0 0 0 0 0,1-1 0 0 0,-1 1 1 0 0,1-1-1 0 0,0 1 0 0 0,0-1 0 0 0,0 0 1 0 0,0 0-1 0 0,0 0 0 0 0,0 0 0 0 0,1 0 1 0 0,-1-1-1 0 0,4 2 0 0 0,4 1 30 0 0,1-1-1 0 0,-1 0 1 0 0,1-1 0 0 0,19 2-1 0 0,-28-3-18 0 0,8-2-64 0 0,31 0-45 0 0,-19-2 26 0 0,38-14-36 0 0,3-7-22 0 0,-40 11-33 0 0,19-14 18 0 0,-33 20-47 0 0,0-3 4 0 0,27-27 38 0 0,-28 28-51 0 0,-5 0-75 0 0,9-28 145 0 0,-11 27 11 0 0,-7 10 0 0 0,-5 8 0 0 0,10-8 0 0 0,-5 6 58 0 0,1 0 1 0 0,0 0-1 0 0,0 1 0 0 0,1 0 0 0 0,0-1 1 0 0,0 1-1 0 0,0 0 0 0 0,-2 13 0 0 0,0 6 314 0 0,-2 29 0 0 0,6-48-334 0 0,-3 74 911 0 0,7 119 1 0 0,1 4-481 0 0,-5-167-437 0 0,-2-1 0 0 0,-2 1 1 0 0,-15 55-1 0 0,15-75-25 0 0,0 0 1 0 0,-1 0-1 0 0,-2 0 1 0 0,1-1-1 0 0,-2 0 0 0 0,0-1 1 0 0,-21 27-1 0 0,24-35-8 0 0,0-1 0 0 0,0 0 0 0 0,0 0 0 0 0,-1 0-1 0 0,0-1 1 0 0,0 0 0 0 0,0-1 0 0 0,-1 1 0 0 0,0-1 0 0 0,1-1-1 0 0,-1 0 1 0 0,-1 0 0 0 0,1 0 0 0 0,0-1 0 0 0,-1 0 0 0 0,1-1-1 0 0,-1 0 1 0 0,-11 0 0 0 0,7-1-35 0 0,0-1 0 0 0,0 0 1 0 0,1-1-1 0 0,-1 0 0 0 0,0-1 0 0 0,1-1 0 0 0,0 0 0 0 0,0 0 0 0 0,0-1 1 0 0,0-1-1 0 0,-13-8 0 0 0,19 10-37 0 0,0-1 0 0 0,0 0 0 0 0,0 0 0 0 0,0 0 0 0 0,1-1 1 0 0,0 0-1 0 0,0 0 0 0 0,0 0 0 0 0,1 0 0 0 0,0-1 0 0 0,0 0 0 0 0,0 0 0 0 0,1 0 0 0 0,0 0 1 0 0,1 0-1 0 0,0-1 0 0 0,0 1 0 0 0,0-1 0 0 0,0-13 0 0 0,2 16-4 0 0,0 1 0 0 0,1-1 0 0 0,-1 1 0 0 0,1-1 0 0 0,0 1 0 0 0,0-1 0 0 0,1 1 0 0 0,0-1 0 0 0,-1 1 0 0 0,4-5 1 0 0,-4 7-51 0 0,8-8-60 0 0,-2 3 173 0 0,0 0-1 0 0,1 0 0 0 0,0 1 1 0 0,13-9-1 0 0,-10 9 12 0 0,1 1 1 0 0,-1 0 0 0 0,1 1-1 0 0,1 0 1 0 0,13-2-1 0 0,1 1 3 0 0,37-2 0 0 0,9 7 0 0 0,12 5 100 0 0,-70-4-54 0 0,42 2 226 0 0,3-4 221 0 0,3-1-90 0 0,-51-2-303 0 0,37-11-18 0 0,-36 11 76 0 0,-5-6-86 0 0,25-29 13 0 0,-32 38-81 0 0,0 0 1 0 0,0 0-1 0 0,0 0 1 0 0,0 0-1 0 0,0-1 1 0 0,-1 1-1 0 0,1 0 1 0 0,0-1-1 0 0,-1 1 1 0 0,1 0-1 0 0,-1-1 1 0 0,2-2 0 0 0,1-8 133 0 0,-1 0 0 0 0,0-1 0 0 0,1-18 0 0 0,-3 24-430 0 0,0-1 0 0 0,-1 1 0 0 0,0-1-1 0 0,-2-10 1 0 0,1 13-681 0 0,1 1 0 0 0,-1-1 0 0 0,0 0 0 0 0,-4-6 0 0 0,-3-3-5611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12.5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362 8 8287 0 0,'-2'-1'93'0'0,"0"0"-1"0"0,-1 0 0 0 0,1 0 0 0 0,0 0 1 0 0,-1 0-1 0 0,1 1 0 0 0,-1-1 0 0 0,1 1 1 0 0,-1-1-1 0 0,1 1 0 0 0,-1 0 1 0 0,1 0-1 0 0,-1 0 0 0 0,0 1 0 0 0,1-1 1 0 0,-1 0-1 0 0,1 1 0 0 0,-1 0 0 0 0,1-1 1 0 0,0 1-1 0 0,-1 0 0 0 0,1 0 0 0 0,0 1 1 0 0,-3 1-1 0 0,-14 8 521 0 0,1 1-1 0 0,1 1 1 0 0,0 0 0 0 0,1 2-1 0 0,1 0 1 0 0,0 0 0 0 0,1 1-1 0 0,-22 33 1 0 0,16-17 3 0 0,1 0 0 0 0,2 1 0 0 0,2 0-1 0 0,-16 47 1 0 0,23-53-377 0 0,2-1-1 0 0,0 1 1 0 0,1 1-1 0 0,2-1 1 0 0,1 1-1 0 0,2 37 1 0 0,1-45-181 0 0,1 0 1 0 0,1 0 0 0 0,1 0 0 0 0,1 0 0 0 0,0-1-1 0 0,1 0 1 0 0,2 0 0 0 0,-1-1 0 0 0,16 25 0 0 0,-17-33-193 0 0,2 1 1 0 0,-1-1 0 0 0,2-1 0 0 0,-1 0 0 0 0,1 0-1 0 0,0-1 1 0 0,1 0 0 0 0,0 0 0 0 0,18 9 0 0 0,3-1-1045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13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590 182 2303 0 0,'-5'-13'1019'0'0,"0"1"0"0"0,-2-1-1 0 0,1 1 1 0 0,-1 0-1 0 0,-1 0 1 0 0,0 1 0 0 0,-1 0-1 0 0,0 1 1 0 0,-20-18-1 0 0,23 22-695 0 0,-1 1 0 0 0,0 1 0 0 0,0-1 0 0 0,-1 1 0 0 0,1 0 0 0 0,-1 1 0 0 0,0-1 0 0 0,0 2 0 0 0,0-1 0 0 0,0 1 0 0 0,-1 0 0 0 0,1 1 0 0 0,0 0 0 0 0,-1 0 0 0 0,1 1 0 0 0,-1 0 0 0 0,-10 2 0 0 0,4 0-78 0 0,1 2 0 0 0,0 0 0 0 0,-1 1-1 0 0,1 0 1 0 0,1 1 0 0 0,-1 0 0 0 0,1 1-1 0 0,0 1 1 0 0,1 0 0 0 0,0 1 0 0 0,0 0-1 0 0,1 1 1 0 0,-15 16 0 0 0,9-7-117 0 0,0 1 1 0 0,2 1-1 0 0,0 0 0 0 0,1 1 1 0 0,2 1-1 0 0,-20 46 0 0 0,26-53-102 0 0,1-1-1 0 0,1 1 0 0 0,1 0 1 0 0,0 0-1 0 0,1 1 0 0 0,1-1 1 0 0,1 0-1 0 0,0 1 0 0 0,4 30 1 0 0,-2-33-11 0 0,1-1 0 0 0,1 0 0 0 0,0 0 1 0 0,0 0-1 0 0,2 0 0 0 0,-1-1 0 0 0,1 0 0 0 0,1 0 0 0 0,0 0 1 0 0,1-1-1 0 0,0 0 0 0 0,13 12 0 0 0,-11-12-23 0 0,0-2 0 0 0,1 1 0 0 0,0-2 0 0 0,1 1 0 0 0,0-1 0 0 0,0-1 0 0 0,0 0 0 0 0,1-1 0 0 0,0-1 0 0 0,0 1 0 0 0,1-2 0 0 0,0 0 0 0 0,-1-1 0 0 0,1 0 0 0 0,26 1 0 0 0,-29-2-34 0 0,-7-2 16 0 0,0 0 0 0 0,0 0 1 0 0,0 0-1 0 0,0 0 0 0 0,0 0 1 0 0,0-1-1 0 0,7-1 0 0 0,38-7-102 0 0,-26 3-35 0 0,21-11-18 0 0,-33 12-3 0 0,0-8 31 0 0,34-38 108 0 0,-43 49 37 0 0,0 0 0 0 0,0 0 0 0 0,0 0 1 0 0,-1-1-1 0 0,1 1 0 0 0,-1-1 1 0 0,1 1-1 0 0,1-6 0 0 0,22-58-49 0 0,-21 53 52 0 0,-1 0-1 0 0,-1 0 1 0 0,2-15 0 0 0,-3-40-38 0 0,-11-34 32 0 0,4 64-85 0 0,-20-68-1 0 0,20 90-412 0 0,0 0-1 0 0,-1 0 1 0 0,0 0 0 0 0,-1 1-1 0 0,-1 1 1 0 0,-16-22 0 0 0,13 23-1053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13.4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44 3679 0 0,'0'0'30'0'0,"0"0"0"0"0,0 0 0 0 0,0 1 0 0 0,0-1 0 0 0,0 0-1 0 0,0 0 1 0 0,0 0 0 0 0,0 0 0 0 0,0 0 0 0 0,0 1-1 0 0,0-1 1 0 0,0 0 0 0 0,0 0 0 0 0,0 0 0 0 0,0 0 0 0 0,0 0-1 0 0,0 0 1 0 0,0 1 0 0 0,0-1 0 0 0,0 0 0 0 0,0 0-1 0 0,0 0 1 0 0,0 0 0 0 0,0 0 0 0 0,0 1 0 0 0,0-1 0 0 0,0 0-1 0 0,0 0 1 0 0,1 0 0 0 0,-1 0 0 0 0,0 0 0 0 0,0 0 0 0 0,0 0-1 0 0,0 0 1 0 0,0 0 0 0 0,0 1 0 0 0,1-1 0 0 0,-1 0-1 0 0,0 0 1 0 0,0 0 0 0 0,0 0 0 0 0,10 2 1373 0 0,16-3 807 0 0,-22 1-1981 0 0,31-3 2124 0 0,-32 3-1259 0 0,9-2-382 0 0,59-12 345 0 0,-60 11-898 0 0,35-7 254 0 0,5 2-1374 0 0,11-1-3913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13.8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58 0 455 0 0,'10'5'1372'0'0,"0"0"-1"0"0,0 0 1 0 0,-1 1-1 0 0,0 0 1 0 0,0 1-1 0 0,0 0 0 0 0,8 9 1 0 0,11 18-369 0 0,-16-17-466 0 0,-1 0 0 0 0,0 1 0 0 0,-2 1 1 0 0,0-1-1 0 0,-1 2 0 0 0,-1-1 0 0 0,8 34 0 0 0,-10-27-137 0 0,-2 0-1 0 0,0 1 1 0 0,-1-1-1 0 0,-2 0 1 0 0,-5 43-1 0 0,1-36-229 0 0,-2 0 0 0 0,-2-1-1 0 0,-1 0 1 0 0,-1-1 0 0 0,-2 0 0 0 0,-1-1-1 0 0,-1 0 1 0 0,-2-1 0 0 0,-1 0-1 0 0,-25 31 1 0 0,24-37-910 0 0,-34 30-1 0 0,14-19-6250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4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21 1839 0 0,'3'-20'6776'0'0,"-9"26"-1397"0"0,-8 14-2758 0 0,-5 17-1587 0 0,1 2 1 0 0,2 0-1 0 0,-17 63 0 0 0,18-44-650 0 0,-11 116-1 0 0,21-114-288 0 0,3 0 0 0 0,3 0-1 0 0,3 0 1 0 0,2 0 0 0 0,20 88-1 0 0,-21-129-92 0 0,1 0 0 0 0,8 20-1 0 0,-11-32-8 0 0,1 0 0 0 0,-1-1 0 0 0,1 1-1 0 0,0-1 1 0 0,0 0 0 0 0,1 0 0 0 0,0-1-1 0 0,9 9 1 0 0,-14-13-16 0 0,1-1-1 0 0,-1 0 1 0 0,1 0-1 0 0,-1 0 1 0 0,1 1-1 0 0,-1-1 0 0 0,1 0 1 0 0,-1 0-1 0 0,1 0 1 0 0,-1 0-1 0 0,1 0 1 0 0,-1 0-1 0 0,1 0 1 0 0,-1 0-1 0 0,1 0 1 0 0,0 0-1 0 0,-1 0 1 0 0,1-1-1 0 0,-1 1 1 0 0,1 0-1 0 0,-1 0 1 0 0,1 0-1 0 0,-1-1 0 0 0,0 1 1 0 0,1 0-1 0 0,-1-1 1 0 0,1 1-1 0 0,-1 0 1 0 0,1-1-1 0 0,-1 1 1 0 0,1-1-1 0 0,0 0-197 0 0,2-2-721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4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4143 0 0,'0'0'319'0'0,"15"6"3474"0"0,-2 5-2172 0 0,1 1 0 0 0,-1 0 0 0 0,13 18 0 0 0,33 47 1665 0 0,-24-29-2314 0 0,-8-14-419 0 0,101 144-50 0 0,-122-169-1415 0 0,0 0 0 0 0,-1 1 0 0 0,5 15 0 0 0,-8-16-5134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5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6447 0 0,'1'125'9084'0'0,"-1"97"-3968"0"0,-1-157-5148 0 0,8 88-1 0 0,-4-143-1643 0 0,-2-8 273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4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 5983 0 0,'-5'-1'1123'0'0,"5"1"-1046"0"0,-1 0 1 0 0,1 0-1 0 0,0 0 1 0 0,0-1-1 0 0,-1 1 1 0 0,1 0-1 0 0,0 0 1 0 0,0 0 0 0 0,-1 0-1 0 0,1 0 1 0 0,0 0-1 0 0,-1 0 1 0 0,1 0-1 0 0,0 0 1 0 0,0 0-1 0 0,-1 0 1 0 0,1 1 0 0 0,0-1-1 0 0,0 0 1 0 0,-1 0-1 0 0,1 0 1 0 0,0 0-1 0 0,0 0 1 0 0,-1 0-1 0 0,1 1 1 0 0,0-1 0 0 0,0 0-1 0 0,0 0 1 0 0,-1 0-1 0 0,1 0 1 0 0,0 1-1 0 0,0-1 1 0 0,0 0-1 0 0,0 0 1 0 0,-1 1 0 0 0,1-1-1 0 0,0 0 1 0 0,0 0-1 0 0,0 1 1 0 0,0-1-1 0 0,0 0 1 0 0,0 0-1 0 0,0 1 1 0 0,-53 102 7590 0 0,11-18-5639 0 0,-120 163-596 0 0,138-213-1386 0 0,-4 9-86 0 0,18-24-6124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4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38 100 455 0 0,'6'-26'2580'0'0,"2"-35"0"0"0,-9 49-100 0 0,-4 18 124 0 0,-4 20-96 0 0,-4 26-576 0 0,-7 69 0 0 0,18-100-1437 0 0,0 0 0 0 0,2 0 0 0 0,1 0 0 0 0,0 0-1 0 0,2 0 1 0 0,6 28 0 0 0,-7-41-553 0 0,1 0 0 0 0,0 0 0 0 0,0 0 0 0 0,8 12 0 0 0,-10-17 38 0 0,0-1 0 0 0,1 0-1 0 0,-1 0 1 0 0,1 0 0 0 0,0 0-1 0 0,0 0 1 0 0,0 0 0 0 0,0-1 0 0 0,0 1-1 0 0,0 0 1 0 0,0-1 0 0 0,0 0-1 0 0,1 1 1 0 0,-1-1 0 0 0,0 0-1 0 0,1 0 1 0 0,-1-1 0 0 0,1 1 0 0 0,3 0-1 0 0,-4-1-291 0 0,0 0 1 0 0,-1-1-1 0 0,1 1 0 0 0,0 0 1 0 0,0-1-1 0 0,0 0 0 0 0,0 1 1 0 0,-1-1-1 0 0,1 0 0 0 0,0 0 0 0 0,0 0 1 0 0,-1 0-1 0 0,3-2 0 0 0,2-3-5444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4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 1839 0 0,'-2'-8'5926'0'0,"2"13"-4548"0"0,6 51 4089 0 0,-4-29-3993 0 0,6 36 0 0 0,-6-56-1423 0 0,0 0-1 0 0,0 1 0 0 0,1-1 1 0 0,0 0-1 0 0,0 0 0 0 0,0 0 1 0 0,1-1-1 0 0,0 1 1 0 0,6 7-1 0 0,-9-13-76 0 0,6 5-478 0 0,-7-5 430 0 0,0-1 0 0 0,1 0 0 0 0,-1 0-1 0 0,0 0 1 0 0,0 0 0 0 0,0 0 0 0 0,1 0 0 0 0,-1 0-1 0 0,0 0 1 0 0,0 0 0 0 0,1 0 0 0 0,-1 0-1 0 0,0 0 1 0 0,0 0 0 0 0,1 0 0 0 0,-1 0 0 0 0,0 0-1 0 0,0 0 1 0 0,1 0 0 0 0,-1-1 0 0 0,0 1-1 0 0,0 0 1 0 0,0 0 0 0 0,1 0 0 0 0,-1 0-1 0 0,0 0 1 0 0,0-1 0 0 0,0 1 0 0 0,1 0 0 0 0,-1 0-1 0 0,0 0 1 0 0,0 0 0 0 0,0-1 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4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 9215 0 0,'-7'-3'408'0'0,"3"1"80"0"0,1 1-392 0 0,0-1-96 0 0,1 1 672 0 0,1-1 120 0 0,-1 2 16 0 0,2-2 8 0 0,-1 2-56 0 0,2-1-16 0 0,1 2 0 0 0,3-1 0 0 0,-1 2-592 0 0,4 0-152 0 0,2-2 0 0 0,3 1-6560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9671 0 0,'-1'1'50'0'0,"1"-1"-1"0"0,0 0 1 0 0,0 0 0 0 0,-1 0-1 0 0,1 0 1 0 0,0 1-1 0 0,0-1 1 0 0,0 0-1 0 0,-1 0 1 0 0,1 0-1 0 0,0 1 1 0 0,0-1 0 0 0,0 0-1 0 0,0 0 1 0 0,0 1-1 0 0,-1-1 1 0 0,1 0-1 0 0,0 0 1 0 0,0 1-1 0 0,0-1 1 0 0,0 0 0 0 0,0 0-1 0 0,0 1 1 0 0,0-1-1 0 0,0 0 1 0 0,0 1-1 0 0,0-1 1 0 0,0 0-1 0 0,0 0 1 0 0,0 1-1 0 0,0-1 1 0 0,1 1 0 0 0,1 14 1194 0 0,-1-8-756 0 0,0 6 158 0 0,12 132 4301 0 0,-12-108-4288 0 0,-2 0 0 0 0,-4 36 0 0 0,2-51-562 0 0,-8 50 382 0 0,10-65-564 0 0,-1 1 0 0 0,-1 0 0 0 0,0-1 0 0 0,0 1 0 0 0,0-1 0 0 0,-8 12 0 0 0,5-12-626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0,'5'49'6798'0'0,"-1"-10"-4117"0"0,-3 19-235 0 0,0-13-1495 0 0,7 53 0 0 0,-6-89-2240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9671 0 0,'-1'2'307'0'0,"0"0"-1"0"0,0 0 1 0 0,0 0-1 0 0,0 0 0 0 0,0 0 1 0 0,0 0-1 0 0,1 0 1 0 0,-1 0-1 0 0,1 0 0 0 0,-1 0 1 0 0,1 1-1 0 0,0-1 1 0 0,0 4-1 0 0,3 31 2505 0 0,-3-36-2712 0 0,0 7 178 0 0,1-1-1 0 0,1 1 1 0 0,-1-1-1 0 0,1 1 0 0 0,1-1 1 0 0,-1 0-1 0 0,1 0 1 0 0,6 11-1 0 0,-7-15-188 0 0,0-1-1 0 0,0 1 1 0 0,0-1 0 0 0,1 1-1 0 0,-1-1 1 0 0,1 0 0 0 0,-1 0-1 0 0,1 0 1 0 0,0 0 0 0 0,0 0-1 0 0,0-1 1 0 0,0 1-1 0 0,0-1 1 0 0,0 0 0 0 0,0 0-1 0 0,0 0 1 0 0,0 0 0 0 0,1-1-1 0 0,-1 1 1 0 0,0-1 0 0 0,7 0-1 0 0,-6 0-107 0 0,0 0 1 0 0,-1-1-1 0 0,1 1 0 0 0,0-1 1 0 0,-1 0-1 0 0,1 0 0 0 0,-1 0 0 0 0,1-1 1 0 0,-1 1-1 0 0,1-1 0 0 0,-1 0 0 0 0,0 0 1 0 0,0 0-1 0 0,0 0 0 0 0,0 0 0 0 0,0-1 1 0 0,-1 0-1 0 0,1 1 0 0 0,2-5 1 0 0,4-5-138 0 0,-1-1 1 0 0,0 0-1 0 0,9-22 1 0 0,2-4 16 0 0,-14 32 145 0 0,-9 16 105 0 0,-1 6 55 0 0,-63 244 994 0 0,30-111-806 0 0,-17 64 59 0 0,54-209-425 0 0,-9 51 95 0 0,9-49-116 0 0,0 0 0 0 0,1 0 0 0 0,0 0-1 0 0,0 0 1 0 0,0 0 0 0 0,1 0 0 0 0,0 1 0 0 0,2 5 0 0 0,1-3-1421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6911 0 0,'-2'0'110'0'0,"1"0"0"0"0,-1 0 0 0 0,1 0-1 0 0,-1 0 1 0 0,0 0 0 0 0,1 0-1 0 0,-1 1 1 0 0,0-1 0 0 0,1 1 0 0 0,-1-1-1 0 0,1 1 1 0 0,-1 0 0 0 0,1 0-1 0 0,0 0 1 0 0,-1-1 0 0 0,1 1 0 0 0,0 1-1 0 0,-1-1 1 0 0,1 0 0 0 0,0 0 0 0 0,0 0-1 0 0,0 0 1 0 0,-2 4 0 0 0,-9 9 756 0 0,1 2-1 0 0,0 0 1 0 0,1 0 0 0 0,1 1 0 0 0,1 0 0 0 0,0 0 0 0 0,-10 35 0 0 0,14-38-524 0 0,1 0 1 0 0,0 1-1 0 0,1-1 1 0 0,1 1-1 0 0,0 0 1 0 0,1-1-1 0 0,0 1 1 0 0,1 0-1 0 0,1-1 1 0 0,6 27-1 0 0,-6-35-329 0 0,0-1-1 0 0,0 0 1 0 0,0 0-1 0 0,0 0 1 0 0,1-1-1 0 0,0 1 1 0 0,0-1-1 0 0,1 1 1 0 0,-1-1-1 0 0,1 0 1 0 0,0 0-1 0 0,0 0 1 0 0,0-1-1 0 0,0 0 1 0 0,1 1-1 0 0,-1-2 1 0 0,1 1-1 0 0,7 3 1 0 0,-7-4-450 0 0,1 0 0 0 0,-1-1 0 0 0,0 0 1 0 0,1 1-1 0 0,-1-2 0 0 0,11 1 0 0 0,0-1-5927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1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5527 0 0,'-1'0'108'0'0,"1"1"0"0"0,0-1-1 0 0,-1 1 1 0 0,1-1 0 0 0,0 1-1 0 0,-1-1 1 0 0,1 1 0 0 0,0-1-1 0 0,0 1 1 0 0,0-1 0 0 0,-1 1-1 0 0,1 0 1 0 0,0-1-1 0 0,0 1 1 0 0,0-1 0 0 0,0 1-1 0 0,0-1 1 0 0,0 1 0 0 0,0 0-1 0 0,0-1 1 0 0,0 2 0 0 0,1 17 1664 0 0,-1-17-1611 0 0,1 28 2557 0 0,0-6-1208 0 0,0 1-1 0 0,1-1 0 0 0,2 1 1 0 0,11 39-1 0 0,-10-52-1355 0 0,-5-12-225 0 0,0 1 0 0 0,1-1 1 0 0,-1 0-1 0 0,0 1 0 0 0,0-1 0 0 0,0 0 0 0 0,1 1 0 0 0,-1-1 0 0 0,0 0 1 0 0,1 0-1 0 0,-1 1 0 0 0,0-1 0 0 0,1 0 0 0 0,-1 0 0 0 0,0 1 0 0 0,1-1 1 0 0,-1 0-1 0 0,0 0 0 0 0,1 0 0 0 0,-1 0 0 0 0,1 0 0 0 0,-1 1 0 0 0,0-1 1 0 0,1 0-1 0 0,0 0 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71 5983 0 0,'-7'-3'4144'0'0,"6"1"-2880"0"0,-1 1-352 0 0,2-1-72 0 0,2 0-8 0 0,-1 1-8 0 0,4-1-640 0 0,0 2-184 0 0,3-1 72 0 0</inkml:trace>
  <inkml:trace contextRef="#ctx0" brushRef="#br0" timeOffset="1">183 1 7367 0 0,'0'7'921'0'0,"2"1"-1"0"0,-1-1 1 0 0,1 0-1 0 0,0 1 1 0 0,5 9-1 0 0,3 11 759 0 0,1 14 254 0 0,-2 2 0 0 0,8 80 0 0 0,-16-100-1756 0 0,-1 1 0 0 0,0-1 0 0 0,-2 1 0 0 0,-1-1 0 0 0,-2 0 0 0 0,-11 41 0 0 0,15-61-450 0 0,-1 0-1 0 0,0 0 1 0 0,1-1-1 0 0,-1 1 0 0 0,-3 3 1 0 0,-2 1-6886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0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24 1375 0 0,'1'-3'65'0'0,"-3"-14"4110"0"0,-3 14-1803 0 0,-5 8-1472 0 0,3 1-375 0 0,0 0 0 0 0,1 1-1 0 0,-1 0 1 0 0,1 1 0 0 0,1-1-1 0 0,-6 11 1 0 0,-26 52 1289 0 0,37-70-1798 0 0,-19 44 955 0 0,1 1 1 0 0,-21 89-1 0 0,24-62-231 0 0,-7 89 1 0 0,19-120-603 0 0,2-1 1 0 0,2 1-1 0 0,1-1 1 0 0,2 1-1 0 0,2-1 1 0 0,2 0-1 0 0,1-1 1 0 0,24 62-1 0 0,53 101-338 0 0,-35-88 64 0 0,-44-98-948 0 0,-6-14 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5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3047 0 0,'11'-15'6940'0'0,"-11"15"-6830"0"0,2 9 2361 0 0,-1 15-907 0 0,-1-22-1139 0 0,0 80 2158 0 0,8 202 196 0 0,13-162-2563 0 0,-20-120-217 0 0,-1 0 0 0 0,1 0 0 0 0,-1 0-1 0 0,1 0 1 0 0,0 0 0 0 0,0 0 0 0 0,0 0-1 0 0,0-1 1 0 0,1 4 0 0 0,-1-5-4 0 0,-1 0-1 0 0,0 0 1 0 0,0 0 0 0 0,0 0 0 0 0,0 0-1 0 0,0 0 1 0 0,0 1 0 0 0,1-1-1 0 0,-1 0 1 0 0,0 0 0 0 0,0 0 0 0 0,0 0-1 0 0,0 0 1 0 0,1 0 0 0 0,-1 0-1 0 0,0 0 1 0 0,0 0 0 0 0,0 0 0 0 0,0 0-1 0 0,1 0 1 0 0,-1 0 0 0 0,0 0-1 0 0,0 0 1 0 0,0 0 0 0 0,1 0 0 0 0,-1 0-1 0 0,0 0 1 0 0,0 0 0 0 0,0 0 0 0 0,0 0-1 0 0,1 0 1 0 0,-1 0 0 0 0,0 0-1 0 0,0 0 1 0 0,0-1 0 0 0,6-11-497 0 0,-5 6-48 0 0,0-1 0 0 0,0 0 0 0 0,-1 0 0 0 0,0 0 0 0 0,0 0 0 0 0,0 0 0 0 0,-2-7 0 0 0,-13-50-2856 0 0,2 11 1576 0 0,-7-66-394 0 0,17 90 2135 0 0,1-18 29 0 0,1 2 145 0 0,1 36 22 0 0,1-3 32 0 0,1-1-51 0 0,-1 3 112 0 0,1 0 1 0 0,-2-14 806 0 0,4 12-558 0 0,12-40 20 0 0,-14 47-229 0 0,0-1 0 0 0,0 1 0 0 0,0 1 0 0 0,1-1 0 0 0,5-8 0 0 0,-7 11 22 0 0,1 1 1 0 0,0-1 0 0 0,0 0 0 0 0,-1 0-1 0 0,1 1 1 0 0,0-1 0 0 0,0 1 0 0 0,1 0-1 0 0,2-2 1 0 0,-3 2-65 0 0,0 0 1 0 0,0 0-1 0 0,0 1 1 0 0,-1-1-1 0 0,1 1 1 0 0,0-1-1 0 0,0 1 1 0 0,0 0-1 0 0,0 0 0 0 0,0 0 1 0 0,0 0-1 0 0,0 0 1 0 0,-1 0-1 0 0,1 1 1 0 0,0-1-1 0 0,0 0 1 0 0,0 1-1 0 0,0 0 1 0 0,2 0-1 0 0,-1 1-21 0 0,-1 0 0 0 0,1 0 0 0 0,-1 0 0 0 0,1 0 0 0 0,-1 0 0 0 0,0 0 0 0 0,0 1 1 0 0,0-1-1 0 0,0 1 0 0 0,3 4 0 0 0,-1 1-49 0 0,0 1 0 0 0,-1-1 0 0 0,0 1 0 0 0,0 0 0 0 0,0-1 0 0 0,-2 1 0 0 0,2 11 0 0 0,-2-6-116 0 0,-1 1 0 0 0,0 0 0 0 0,-1-1-1 0 0,-1 1 1 0 0,0-1 0 0 0,-6 18 0 0 0,-32 81 30 0 0,35-102-39 0 0,3-6-91 0 0,-1 0 1 0 0,1-1-1 0 0,-1 1 0 0 0,-4 3 0 0 0,-7 15-409 0 0,14-23 498 0 0,0 1 0 0 0,0 0 0 0 0,0 0 0 0 0,0 0 0 0 0,0 0-1 0 0,0-1 1 0 0,1 1 0 0 0,-1 0 0 0 0,0 0 0 0 0,1 0 0 0 0,-1-1 0 0 0,0 1 0 0 0,1 0-1 0 0,-1 0 1 0 0,1-1 0 0 0,0 1 0 0 0,-1 0 0 0 0,1-1 0 0 0,-1 1 0 0 0,2 0 0 0 0,13 13 220 0 0,88 72 1119 0 0,-23-34-1197 0 0,-56-38-96 0 0,0 1 0 0 0,-1 1 1 0 0,32 29-1 0 0,-40-28-47 0 0,-10-11 0 0 0,0-1 0 0 0,1 1 0 0 0,9 7 0 0 0,-15-13-2 0 0,0 0 0 0 0,0 0 0 0 0,0 0 0 0 0,1 1 0 0 0,-1-1 0 0 0,0 0 0 0 0,0 0 0 0 0,0 0 0 0 0,0 0 0 0 0,0 0 0 0 0,0 0 0 0 0,1 0 0 0 0,-1 0 0 0 0,0 0 0 0 0,0 0 0 0 0,0 0-1 0 0,0 0 1 0 0,0 0 0 0 0,1 0 0 0 0,-1 0 0 0 0,0 0 0 0 0,0 0 0 0 0,0 0 0 0 0,0 0 0 0 0,0 0 0 0 0,1 0 0 0 0,-1 0 0 0 0,0 0 0 0 0,0 0 0 0 0,0 0 0 0 0,0 0 0 0 0,0 0 0 0 0,0 0 0 0 0,1 0 0 0 0,-1 0 0 0 0,0 0 0 0 0,0 0 0 0 0,0-1 0 0 0,0 1 0 0 0,0 0-1 0 0,0 0 1 0 0,0 0 0 0 0,1 0 0 0 0,-1 0 0 0 0,0 0 0 0 0,0 0 0 0 0,0-1 0 0 0,1-6-760 0 0,-1 1-26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8751 0 0,'9'10'855'0'0,"-1"0"-1"0"0,0 0 0 0 0,0 1 0 0 0,-1 1 1 0 0,9 18-1 0 0,22 64 1759 0 0,-36-90-2474 0 0,8 28 455 0 0,0 1 1 0 0,-2 0-1 0 0,-2 0 1 0 0,-1 0-1 0 0,1 62 1 0 0,-6-42-97 0 0,-4-1 1 0 0,-1 1 0 0 0,-14 53 0 0 0,7-55-299 0 0,-28 77 0 0 0,27-95-128 0 0,-1 0 0 0 0,-2-2 0 0 0,-25 38 0 0 0,31-53-215 0 0,-2-1-1 0 0,-17 17 0 0 0,15-20-345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8751 0 0,'-1'3'200'0'0,"-1"0"0"0"0,1-1 0 0 0,0 1 0 0 0,0 0 0 0 0,1 0 0 0 0,-1 0 0 0 0,1 0 0 0 0,-1 0 0 0 0,1 0 0 0 0,0 6 0 0 0,4 36 1238 0 0,-2-23-636 0 0,8 110 2238 0 0,-8-125-3819 0 0,-1-2-2908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 10591 0 0,'-5'-5'472'0'0,"2"2"96"0"0,1 2-456 0 0,1-1-112 0 0,1 0 360 0 0,-2 1 56 0 0,2-1 0 0 0,2 1 8 0 0,-1-1-232 0 0,1 0-56 0 0,3 2-8 0 0,1 2-3792 0 0,5 4-760 0 0</inkml:trace>
  <inkml:trace contextRef="#ctx0" brushRef="#br0" timeOffset="1">181 228 5527 0 0,'2'-1'720'0'0,"0"0"0"0"0,1 0 0 0 0,-1 0 0 0 0,0 1 0 0 0,0-1 0 0 0,1 1 0 0 0,-1 0 0 0 0,0 0 0 0 0,4 0 0 0 0,71 2 5518 0 0,-37 1-5777 0 0,50-5 0 0 0,-72 0-1741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9671 0 0,'0'1'67'0'0,"0"-1"1"0"0,-1 1-1 0 0,1 0 0 0 0,0 0 0 0 0,-1 0 0 0 0,1 0 0 0 0,0 0 0 0 0,0-1 0 0 0,0 1 0 0 0,0 0 0 0 0,0 0 0 0 0,0 0 0 0 0,0 0 1 0 0,0 0-1 0 0,0 0 0 0 0,0 0 0 0 0,0-1 0 0 0,1 1 0 0 0,-1 0 0 0 0,0 0 0 0 0,2 1 0 0 0,-1-1 119 0 0,0 0-1 0 0,1 0 0 0 0,-1 0 1 0 0,1 0-1 0 0,-1 0 0 0 0,1-1 1 0 0,-1 1-1 0 0,1-1 0 0 0,0 1 1 0 0,-1-1-1 0 0,4 1 0 0 0,4 0 417 0 0,0 1-1 0 0,0-2 0 0 0,1 1 1 0 0,10-2-1 0 0,-17 1-304 0 0,6-3-175 0 0,27-7-33 0 0,-27 7-125 0 0,0 0-495 0 0,28-6-217 0 0,-28 6-40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1375 0 0,'8'-12'5193'0'0,"-3"4"-4138"0"0,0 3-320 0 0,9-19 2046 0 0,32-68-2305 0 0,-27 55 772 0 0,-19 37-1181 0 0,0 1-1 0 0,1-1 0 0 0,-1 0 0 0 0,0 0 0 0 0,0 0 1 0 0,0 0-1 0 0,1 0 0 0 0,-1 0 0 0 0,0 1 1 0 0,0-1-1 0 0,0 0 0 0 0,0 0 0 0 0,0 0 1 0 0,0 0-1 0 0,1 1 0 0 0,-1-1 0 0 0,0 0 0 0 0,0 0 1 0 0,0 0-1 0 0,0 1 0 0 0,0-1 0 0 0,0 0 1 0 0,0 0-1 0 0,0 1 0 0 0,0-1 0 0 0,0 0 1 0 0,0 0-1 0 0,0 0 0 0 0,0 1 0 0 0,0-1 0 0 0,0 0 1 0 0,0 0-1 0 0,0 0 0 0 0,0 1 0 0 0,0-1 1 0 0,0 0-1 0 0,1 17 1221 0 0,-1-13-769 0 0,3 56 1849 0 0,-3-41-2102 0 0,0 0 0 0 0,2 0-1 0 0,0 0 1 0 0,1 0-1 0 0,8 25 1 0 0,-4-28-130 0 0,-7-15-286 0 0,1-1 0 0 0,-1 1 0 0 0,1 0 0 0 0,-1-1 0 0 0,0 1 0 0 0,1 0 0 0 0,0-1 1 0 0,-1 1-1 0 0,1 0 0 0 0,-1-1 0 0 0,1 1 0 0 0,-1-1 0 0 0,1 1 0 0 0,0-1 0 0 0,0 0 1 0 0,-1 1-1 0 0,1-1 0 0 0,1 1 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9:54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 4607 0 0,'-3'7'990'0'0,"1"1"0"0"0,0 0 0 0 0,1 0 0 0 0,-1 0 0 0 0,1 0 0 0 0,1 14 0 0 0,-1 6 796 0 0,-1-17-1022 0 0,1-5-262 0 0,0 0 0 0 0,1 1-1 0 0,-1-1 1 0 0,1 0 0 0 0,1 0 0 0 0,-1 1 0 0 0,3 10 0 0 0,-3-17-497 0 0,0 0 0 0 0,0 0-1 0 0,0 0 1 0 0,0 1 0 0 0,0-1 0 0 0,0 0 0 0 0,0 0-1 0 0,1 0 1 0 0,-1 0 0 0 0,0 1 0 0 0,0-1 0 0 0,0 0 0 0 0,0 0-1 0 0,0 0 1 0 0,0 0 0 0 0,1 0 0 0 0,-1 0 0 0 0,0 0 0 0 0,0 0-1 0 0,0 1 1 0 0,0-1 0 0 0,0 0 0 0 0,1 0 0 0 0,-1 0-1 0 0,0 0 1 0 0,0 0 0 0 0,0 0 0 0 0,0 0 0 0 0,1 0 0 0 0,-1 0-1 0 0,0 0 1 0 0,0 0 0 0 0,0 0 0 0 0,0 0 0 0 0,1 0 0 0 0,-1 0-1 0 0,0 0 1 0 0,7-6 197 0 0,5-9 38 0 0,-12 15-240 0 0,9-15-84 0 0,-8 13-6 0 0,5-8-88 0 0,20-32-22 0 0,-20 32 0 0 0,1-1-246 0 0,20-30 332 0 0,-25 39 96 0 0,-1-1 0 0 0,1 1 0 0 0,0 0 0 0 0,-1 0-1 0 0,1 0 1 0 0,0 1 0 0 0,0-1 0 0 0,0 0 0 0 0,3-1-1 0 0,-4 3 44 0 0,0-1 0 0 0,-1 1-1 0 0,1 0 1 0 0,0-1-1 0 0,0 1 1 0 0,0 0 0 0 0,0 0-1 0 0,-1 0 1 0 0,1 0-1 0 0,0 0 1 0 0,0 0 0 0 0,0 0-1 0 0,0 0 1 0 0,-1 0-1 0 0,1 0 1 0 0,0 0-1 0 0,0 0 1 0 0,0 1 0 0 0,0-1-1 0 0,2 2 112 0 0,-1 0 0 0 0,0-1-1 0 0,1 1 1 0 0,-1 0 0 0 0,0 0 0 0 0,-1 1-1 0 0,1-1 1 0 0,0 0 0 0 0,0 1-1 0 0,-1-1 1 0 0,2 4 0 0 0,2 4 171 0 0,0 1-1 0 0,-1-1 1 0 0,0 1 0 0 0,0-1-1 0 0,2 17 1 0 0,4 56 444 0 0,1 4-385 0 0,-11-85-660 0 0,8 30 1228 0 0,-1-17-2024 0 0,3-5-4544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2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18 4143 0 0,'-1'-1'147'0'0,"0"0"0"0"0,0 0 0 0 0,0 0 0 0 0,0 0 1 0 0,0 0-1 0 0,0 0 0 0 0,0 0 0 0 0,-1 0 0 0 0,1 0 0 0 0,0 1 0 0 0,0-1 0 0 0,-1 0 0 0 0,1 1 0 0 0,-1-1 0 0 0,-1 0 0 0 0,-21-3 1352 0 0,18 4-1159 0 0,-1 1 0 0 0,1-1 0 0 0,-1 2 0 0 0,1-1 0 0 0,0 0-1 0 0,0 1 1 0 0,0 0 0 0 0,0 1 0 0 0,0-1 0 0 0,0 1 0 0 0,1 0-1 0 0,-1 1 1 0 0,-8 6 0 0 0,1 1 342 0 0,-1 0-1 0 0,2 2 1 0 0,-20 23-1 0 0,18-18-232 0 0,1 1-1 0 0,1 1 1 0 0,1 0-1 0 0,0 1 0 0 0,2 0 1 0 0,1 0-1 0 0,0 1 1 0 0,-8 42-1 0 0,12-43-294 0 0,1 1 0 0 0,1-1-1 0 0,0 0 1 0 0,2 1 0 0 0,1-1 0 0 0,1 0-1 0 0,0 1 1 0 0,2-1 0 0 0,10 34 0 0 0,-12-48-147 0 0,1 0 0 0 0,0 0 1 0 0,0 0-1 0 0,1 0 0 0 0,-1-1 1 0 0,2 0-1 0 0,-1 1 1 0 0,1-1-1 0 0,0-1 0 0 0,0 1 1 0 0,0-1-1 0 0,1 0 1 0 0,0 0-1 0 0,0 0 0 0 0,0-1 1 0 0,1 0-1 0 0,-1 0 1 0 0,1-1-1 0 0,0 0 0 0 0,0 0 1 0 0,9 2-1 0 0,-15-4-7 0 0,4 0 0 0 0,-1 0 0 0 0,0 0 0 0 0,0 0 0 0 0,1-1 0 0 0,5 1 0 0 0,3-2 0 0 0,-1 0 0 0 0,1 0 0 0 0,16-4 0 0 0,-16 1 0 0 0,-1 1 0 0 0,1-2 0 0 0,-1 1 0 0 0,17-11 0 0 0,-13 5-5 0 0,26-21 0 0 0,-40 29-2 0 0,1 0 1 0 0,-1 0 0 0 0,0 0 0 0 0,0 0 0 0 0,0 0 0 0 0,3-5 0 0 0,23-30-15 0 0,-27 35 15 0 0,1 1 1 0 0,-1-1 0 0 0,0 0-1 0 0,0 0 1 0 0,0 0 0 0 0,0-1-1 0 0,2-3 1 0 0,-1 1-1 0 0,4-11-6 0 0,-1 0 0 0 0,-1 0 1 0 0,0 0-1 0 0,3-23 1 0 0,-6 5 0 0 0,-1-1 0 0 0,-8-60-1 0 0,6 78-29 0 0,-2-1 0 0 0,0 1 0 0 0,-1 0 0 0 0,-1 0 0 0 0,0 0 0 0 0,-1 1-1 0 0,-11-18 1 0 0,16 30-61 0 0,-1 1-1 0 0,1 0 1 0 0,-1-1-1 0 0,0 1 1 0 0,0 0-1 0 0,0 0 1 0 0,0 1-1 0 0,0-1 1 0 0,-1 0-1 0 0,1 1 1 0 0,-1 0-1 0 0,1 0 1 0 0,-1 0-1 0 0,0 0 1 0 0,0 1-1 0 0,-5-2 1 0 0,5 2-198 0 0,1 1 1 0 0,0 0 0 0 0,-1-1-1 0 0,1 1 1 0 0,-1 0-1 0 0,1 1 1 0 0,0-1-1 0 0,-1 1 1 0 0,1-1-1 0 0,0 1 1 0 0,-1 0 0 0 0,1 0-1 0 0,-4 2 1 0 0,-4 3-5151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2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 7831 0 0,'-6'1'703'0'0,"8"-2"346"0"0,11-3 883 0 0,18 3 1038 0 0,46 2-1 0 0,-74 0-2558 0 0,9-1-269 0 0,32 0-1326 0 0,-32 0-4816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2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 8751 0 0,'-4'2'1693'0'0,"11"-6"76"0"0,-1 3-1146 0 0,18-2 2790 0 0,21 1-2809 0 0,-34 2-18 0 0,0 0-71 0 0,34 0-291 0 0,-34 0-127 0 0,1 0-29 0 0,35 1-114 0 0,-35-1-466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13359 0 0,'-5'8'592'0'0,"2"-5"120"0"0,3-1-568 0 0,0-1-144 0 0,3-1 0 0 0,1 0 0 0 0,-1 2 456 0 0,5-2 64 0 0,3 0 16 0 0,6 1 576 0 0,31 1 48 0 0,10-2-368 0 0,3-5-544 0 0,11-3-8088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5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1839 0 0,'0'0'167'0'0,"0"-1"0"0"0,0 0-1 0 0,0 1 1 0 0,0-1-1 0 0,0 1 1 0 0,0-1 0 0 0,1 0-1 0 0,-1 1 1 0 0,0-1-1 0 0,0 1 1 0 0,0-1-1 0 0,1 1 1 0 0,-1-1 0 0 0,0 1-1 0 0,1-1 1 0 0,-1 1-1 0 0,0-1 1 0 0,1 1 0 0 0,-1-1-1 0 0,1 1 1 0 0,-1-1-1 0 0,1 1 1 0 0,-1 0-1 0 0,0-1 1 0 0,1 1 0 0 0,0 0-1 0 0,-1-1 1 0 0,1 1-1 0 0,-1 0 1 0 0,1 0 0 0 0,-1 0-1 0 0,1 0 1 0 0,-1-1-1 0 0,1 1 1 0 0,0 0-1 0 0,0 0 47 0 0,0 0 0 0 0,0 0-1 0 0,0 1 1 0 0,-1-1-1 0 0,1 0 1 0 0,0 0 0 0 0,0 1-1 0 0,-1-1 1 0 0,1 0-1 0 0,0 1 1 0 0,-1-1-1 0 0,1 0 1 0 0,0 1 0 0 0,-1-1-1 0 0,1 1 1 0 0,-1-1-1 0 0,1 1 1 0 0,-1 0 0 0 0,1-1-1 0 0,-1 1 1 0 0,1-1-1 0 0,-1 1 1 0 0,1 0-1 0 0,-1 0 1 0 0,0-1 0 0 0,1 1-1 0 0,-1 0 1 0 0,0-1-1 0 0,1 3 1 0 0,5 27 2775 0 0,2 36 0 0 0,-5-36-2557 0 0,9 35-1 0 0,-12-65-425 0 0,0 1 0 0 0,0-1 0 0 0,0 0 0 0 0,0 0 0 0 0,0 0 0 0 0,0 1 0 0 0,0-1 1 0 0,0 0-1 0 0,0 0 0 0 0,0 0 0 0 0,0 1 0 0 0,0-1 0 0 0,0 0 0 0 0,0 0 0 0 0,0 1 0 0 0,0-1 0 0 0,0 0 0 0 0,0 0 0 0 0,1 0 0 0 0,-1 0 0 0 0,0 1 0 0 0,0-1 0 0 0,0 0 0 0 0,0 0 0 0 0,0 0 0 0 0,1 0 0 0 0,-1 0 0 0 0,0 1 0 0 0,0-1 0 0 0,0 0 0 0 0,1 0 0 0 0,-1 0 1 0 0,0 0-1 0 0,1 0 0 0 0,2-7 41 0 0,3-21-82 0 0,-5 24 53 0 0,1-22-16 0 0,-1 15-4 0 0,0 1 1 0 0,0-1-1 0 0,1 0 1 0 0,3-11-1 0 0,-1 4-13 0 0,-2 7 5 0 0,0 1 0 0 0,1-1 0 0 0,7-16 0 0 0,-8 24 11 0 0,-1 0 1 0 0,0 0-1 0 0,1 1 0 0 0,0-1 0 0 0,0 0 0 0 0,2-3 0 0 0,-3 6 10 0 0,-1 0-1 0 0,0-1 0 0 0,1 1 0 0 0,-1-1 1 0 0,1 1-1 0 0,-1-1 0 0 0,1 1 0 0 0,-1 0 0 0 0,1-1 1 0 0,-1 1-1 0 0,1 0 0 0 0,-1 0 0 0 0,1-1 0 0 0,-1 1 1 0 0,1 0-1 0 0,0 0 0 0 0,-1 0 0 0 0,1 0 0 0 0,-1-1 1 0 0,1 1-1 0 0,-1 0 0 0 0,1 0 0 0 0,0 0 0 0 0,-1 1 1 0 0,1-1-1 0 0,-1 0 0 0 0,1 0 0 0 0,0 0 0 0 0,-1 0 1 0 0,1 0-1 0 0,-1 1 0 0 0,1-1 0 0 0,-1 0 0 0 0,1 0 1 0 0,-1 1-1 0 0,1-1 0 0 0,-1 0 0 0 0,1 1 0 0 0,0 0 1 0 0,7 7 37 0 0,-1 1 0 0 0,1 0 1 0 0,-2 0-1 0 0,1 1 1 0 0,-1 0-1 0 0,-1 0 0 0 0,0 1 1 0 0,0-1-1 0 0,-1 1 1 0 0,0 0-1 0 0,-1 0 1 0 0,-1 1-1 0 0,1-1 0 0 0,-2 0 1 0 0,1 20-1 0 0,2 13 17 0 0,-4-44-64 0 0,0 0 1 0 0,0 0-1 0 0,0 1 0 0 0,0-1 0 0 0,0 0 0 0 0,0 0 1 0 0,0 0-1 0 0,0 0 0 0 0,0 0 0 0 0,0 1 1 0 0,0-1-1 0 0,0 0 0 0 0,0 0 0 0 0,0 0 0 0 0,0 0 1 0 0,0 0-1 0 0,0 0 0 0 0,0 1 0 0 0,0-1 0 0 0,0 0 1 0 0,0 0-1 0 0,0 0 0 0 0,1 0 0 0 0,-1 0 1 0 0,0 0-1 0 0,0 0 0 0 0,0 1 0 0 0,0-1 0 0 0,0 0 1 0 0,0 0-1 0 0,0 0 0 0 0,1 0 0 0 0,-1 0 1 0 0,0 0-1 0 0,0 0 0 0 0,0 0 0 0 0,0 0 0 0 0,0 0 1 0 0,0 0-1 0 0,1 0 0 0 0,-1 0 0 0 0,0 0 0 0 0,0 0 1 0 0,0 0-1 0 0,1 0 0 0 0,4-6 22 0 0,3-11 10 0 0,-6 11-32 0 0,0-2 0 0 0,6-24 0 0 0,4-22 0 0 0,-11 48 0 0 0,0 1 0 0 0,0 0 0 0 0,1 0 0 0 0,-1 0 0 0 0,1 0 0 0 0,1 0 0 0 0,-1 0 0 0 0,1 0 0 0 0,4-6 0 0 0,-4 9 1 0 0,-1-1 0 0 0,1 1 0 0 0,0 0 0 0 0,1-1 0 0 0,-1 1-1 0 0,0 1 1 0 0,1-1 0 0 0,-1 0 0 0 0,1 1 0 0 0,-1 0 0 0 0,8-2 0 0 0,-10 3 1 0 0,-1 0 1 0 0,1 0 0 0 0,0 0-1 0 0,0 0 1 0 0,0 0 0 0 0,-1 0-1 0 0,1 0 1 0 0,0 0 0 0 0,0 0-1 0 0,-1 1 1 0 0,1-1 0 0 0,0 0-1 0 0,0 0 1 0 0,-1 1 0 0 0,1-1-1 0 0,0 1 1 0 0,-1-1-1 0 0,1 0 1 0 0,-1 1 0 0 0,1-1-1 0 0,0 1 1 0 0,-1 0 0 0 0,1-1-1 0 0,0 2 1 0 0,7 15 79 0 0,-5-11-49 0 0,14 30 84 0 0,-1 0 0 0 0,-1 1 0 0 0,-2 1-1 0 0,10 53 1 0 0,-21-69-1592 0 0,-1-22 1294 0 0,-1 1-1 0 0,0 0 1 0 0,0 0 0 0 0,0-1-1 0 0,0 1 1 0 0,0 0 0 0 0,0 0-1 0 0,0-1 1 0 0,0 1 0 0 0,0 0-1 0 0,-1-1 1 0 0,1 1 0 0 0,0 0 0 0 0,0-1-1 0 0,-1 1 1 0 0,1 0 0 0 0,0-1-1 0 0,-1 1 1 0 0,1 0 0 0 0,-1-1-1 0 0,1 1 1 0 0,0-1 0 0 0,-1 1 0 0 0,0-1-1 0 0,1 1 1 0 0,-2 0 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9215 0 0,'-6'10'425'0'0,"0"1"-1"0"0,1 0 1 0 0,0 0 0 0 0,0 1-1 0 0,1-1 1 0 0,-3 15-1 0 0,1-4 4 0 0,-17 60 1563 0 0,-21 138-1 0 0,40-185-1535 0 0,1 0 1 0 0,2 0-1 0 0,1 1 0 0 0,2-1 1 0 0,1 0-1 0 0,15 65 0 0 0,-14-84-385 0 0,1 0 0 0 0,2 0 1 0 0,-1 0-1 0 0,2 0 0 0 0,0-1 0 0 0,10 14 0 0 0,-12-20-271 0 0,0-1-1 0 0,1 0 0 0 0,0-1 1 0 0,1 1-1 0 0,-1-1 1 0 0,2-1-1 0 0,-1 1 1 0 0,0-2-1 0 0,1 1 0 0 0,0-1 1 0 0,11 4-1 0 0,6 2-6262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0 7367 0 0,'-11'1'579'0'0,"0"0"-1"0"0,-1 0 0 0 0,1 1 1 0 0,0 1-1 0 0,0 0 1 0 0,0 1-1 0 0,1 0 0 0 0,-1 0 1 0 0,-10 7-1 0 0,4-1-52 0 0,1 0 1 0 0,0 1-1 0 0,1 0 1 0 0,-22 22-1 0 0,25-20-161 0 0,1 0-1 0 0,0 1 1 0 0,1 0-1 0 0,0 0 1 0 0,1 1-1 0 0,1 1 0 0 0,0-1 1 0 0,1 1-1 0 0,1 0 1 0 0,0 1-1 0 0,-5 29 1 0 0,9-34-268 0 0,0-1 1 0 0,1 1 0 0 0,1 0 0 0 0,0-1 0 0 0,0 1 0 0 0,1 0-1 0 0,0-1 1 0 0,1 1 0 0 0,1-1 0 0 0,0 1 0 0 0,0-1-1 0 0,1 0 1 0 0,0 0 0 0 0,1-1 0 0 0,0 1 0 0 0,1-1 0 0 0,0 0-1 0 0,10 11 1 0 0,-10-14-90 0 0,0-1-1 0 0,1 1 0 0 0,-1-2 1 0 0,1 1-1 0 0,1-1 0 0 0,-1 0 1 0 0,1 0-1 0 0,0-1 1 0 0,0 0-1 0 0,0-1 0 0 0,0 0 1 0 0,10 3-1 0 0,-10-4-7 0 0,0-1 0 0 0,16 2 0 0 0,-7-2 0 0 0,32-4 0 0 0,-32 1 0 0 0,-1-1 0 0 0,25-9 0 0 0,-28 8 0 0 0,1-2 0 0 0,-1 0 0 0 0,17-10 0 0 0,31-28-11 0 0,-59 43 8 0 0,-1 0 0 0 0,0 0 0 0 0,1 0 0 0 0,-1 0 0 0 0,0 0 0 0 0,1-1 0 0 0,-1 1 0 0 0,0 0 0 0 0,0-1 0 0 0,0 1 0 0 0,0-1 0 0 0,0 1 0 0 0,1-3 0 0 0,19-39-36 0 0,-16 33-102 0 0,-3 0-34 0 0,-2 8 165 0 0,1-8-84 0 0,1-1 1 0 0,-2 1-1 0 0,0-1 0 0 0,0 1 0 0 0,0 0 1 0 0,-2-1-1 0 0,-1-10 0 0 0,-3 4-255 0 0,0 1-1 0 0,-2 1 1 0 0,1-1-1 0 0,-2 1 0 0 0,0 0 1 0 0,-1 1-1 0 0,0 0 1 0 0,-1 1-1 0 0,0 0 1 0 0,-1 1-1 0 0,-28-22 1 0 0,19 19-505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 9671 0 0,'-3'5'944'0'0,"5"-5"-840"0"0,-1 0-104 0 0,1 0 0 0 0,0 0 0 0 0,1 0 320 0 0,3 0 48 0 0,4 0 8 0 0,3-2 0 0 0,6 2 1432 0 0,48-6-1120 0 0,18-6-784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14 117 12895 0 0,'0'0'81'0'0,"-6"11"740"0"0,6-11-805 0 0,0 0 0 0 0,0 0 0 0 0,-1 1 0 0 0,1-1 0 0 0,0 0 0 0 0,0 1 0 0 0,0-1 0 0 0,0 0 0 0 0,-1 0 1 0 0,1 1-1 0 0,0-1 0 0 0,0 0 0 0 0,0 0 0 0 0,-1 0 0 0 0,1 1 0 0 0,0-1 0 0 0,0 0 0 0 0,-1 0 0 0 0,1 0 0 0 0,0 0 0 0 0,-1 0 1 0 0,1 0-1 0 0,0 1 0 0 0,-1-1 0 0 0,1 0 0 0 0,0 0 0 0 0,0 0 0 0 0,-1 0 0 0 0,1 0 0 0 0,-1 0 0 0 0,12-18 728 0 0,41-51 1418 0 0,-43 57-1352 0 0,2 6-746 0 0,33-18-52 0 0,-43 23-10 0 0,-1 1-1 0 0,1 0 0 0 0,0-1 0 0 0,-1 1 1 0 0,1 0-1 0 0,0-1 0 0 0,-1 1 0 0 0,1 0 1 0 0,0 0-1 0 0,-1 0 0 0 0,1-1 1 0 0,0 1-1 0 0,-1 0 0 0 0,1 0 0 0 0,0 0 1 0 0,-1 0-1 0 0,1 0 0 0 0,0 0 0 0 0,-1 0 1 0 0,1 1-1 0 0,0-1 0 0 0,-1 0 1 0 0,1 0-1 0 0,0 1 0 0 0,-1-1 0 0 0,1 0 1 0 0,0 0-1 0 0,-1 1 0 0 0,1-1 1 0 0,-1 1-1 0 0,1-1 0 0 0,0 1 0 0 0,0 1 13 0 0,0-1 0 0 0,-1 1 0 0 0,1-1-1 0 0,-1 0 1 0 0,1 1 0 0 0,-1 0 0 0 0,1-1-1 0 0,-1 1 1 0 0,0 1 0 0 0,1 0 38 0 0,1 12 323 0 0,-1-1 1 0 0,-1 1-1 0 0,0-1 0 0 0,-1 1 0 0 0,-4 20 1 0 0,1 0-1577 0 0,2-2-3288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12439 0 0,'-9'16'544'0'0,"4"-9"128"0"0,2-1-544 0 0,0 0-128 0 0,1 1 0 0 0,0-2 0 0 0,1 1 216 0 0,-2 5 8 0 0,-2 8 8 0 0,0 7 0 0 0,-1 1-232 0 0,2-1 0 0 0,3-2 0 0 0,2-8-5888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76 8287 0 0,'-9'-11'1303'0'0,"-2"1"0"0"0,0 0 0 0 0,0 1 0 0 0,-21-12 0 0 0,29 19-1159 0 0,0 0 1 0 0,-1 1-1 0 0,1-1 0 0 0,-1 1 1 0 0,1 0-1 0 0,-1 0 1 0 0,0 0-1 0 0,1 0 0 0 0,-1 1 1 0 0,0 0-1 0 0,0-1 1 0 0,1 1-1 0 0,-1 1 0 0 0,0-1 1 0 0,0 0-1 0 0,1 1 1 0 0,-1 0-1 0 0,0 0 0 0 0,1 0 1 0 0,-1 0-1 0 0,1 1 0 0 0,-1 0 1 0 0,-3 2-1 0 0,-1 1 83 0 0,1 1 0 0 0,0 0 0 0 0,0 0 0 0 0,0 1 0 0 0,1 0 0 0 0,0 0-1 0 0,0 1 1 0 0,0 0 0 0 0,1 0 0 0 0,1 0 0 0 0,-1 0 0 0 0,1 1 0 0 0,-4 12 0 0 0,2-3-111 0 0,1 0 1 0 0,1 0-1 0 0,0 0 1 0 0,2 1 0 0 0,-2 34-1 0 0,4-42-96 0 0,1 0-1 0 0,0 0 1 0 0,0-1-1 0 0,1 1 0 0 0,1 0 1 0 0,0-1-1 0 0,0 1 1 0 0,1-1-1 0 0,0 0 1 0 0,8 13-1 0 0,-9-18-10 0 0,1 1 0 0 0,-1-1 0 0 0,1-1 0 0 0,0 1 0 0 0,1-1 0 0 0,-1 1-1 0 0,1-1 1 0 0,0 0 0 0 0,0-1 0 0 0,0 1 0 0 0,0-1 0 0 0,0 0 0 0 0,1 0 0 0 0,0-1 0 0 0,-1 0 0 0 0,1 0-1 0 0,0 0 1 0 0,0-1 0 0 0,11 2 0 0 0,7-2-9 0 0,-18-2 0 0 0,-1 1 0 0 0,1-1 0 0 0,10-3 0 0 0,-3 1 0 0 0,0-2 0 0 0,22-10 0 0 0,-26 10 0 0 0,0-1 0 0 0,0 0 0 0 0,-1 0 0 0 0,1 0 0 0 0,7-9 0 0 0,-10 8-2 0 0,0 0 1 0 0,0 0-1 0 0,-1-1 0 0 0,0 1 0 0 0,9-18 0 0 0,-8 11-16 0 0,-1-1-1 0 0,4-16 0 0 0,-9 31 19 0 0,4-27-64 0 0,-1-29-13 0 0,-4 32-248 0 0,-1 6-144 0 0,-2 0 1 0 0,0 1-1 0 0,-1-1 1 0 0,-1 1-1 0 0,0 0 0 0 0,-10-18 1 0 0,5 18-1628 0 0,-1 1-4059 0 0</inkml:trace>
  <inkml:trace contextRef="#ctx0" brushRef="#br0" timeOffset="1">140 317 13359 0 0,'-5'6'592'0'0,"3"-4"120"0"0,2 0-568 0 0,2-2-144 0 0,-1 0 0 0 0,1 0 280 0 0,1 0 24 0 0,4 0 8 0 0,1-2 0 0 0,3 0 72 0 0,2 1 24 0 0,-1-1 408 0 0,57-15-1776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26 7367 0 0,'0'-1'231'0'0,"0"0"0"0"0,0 0 0 0 0,0 0 1 0 0,0 0-1 0 0,0 0 0 0 0,1 0 0 0 0,-1 0 0 0 0,0 0 0 0 0,1 0 0 0 0,-1 0 0 0 0,1 0 0 0 0,-1 0 0 0 0,1 0 0 0 0,-1 0 0 0 0,1 1 0 0 0,0-1 0 0 0,-1 0 0 0 0,1 0 0 0 0,0 1 0 0 0,0-1 0 0 0,0 0 0 0 0,-1 1 0 0 0,1-1 0 0 0,0 1 0 0 0,0-1 0 0 0,0 1 0 0 0,0-1 0 0 0,0 1 0 0 0,0 0 0 0 0,0-1 0 0 0,2 1 0 0 0,16-2 3116 0 0,-11 3-4716 0 0,-8-1 1372 0 0,1 1 0 0 0,-1-1 0 0 0,0 0 0 0 0,1 0 0 0 0,-1 0 0 0 0,0 1 0 0 0,1-1 0 0 0,-1 0 0 0 0,0 1 1 0 0,1-1-1 0 0,-1 0 0 0 0,0 1 0 0 0,1-1 0 0 0,-1 0 0 0 0,0 1 0 0 0,0-1 0 0 0,0 0 0 0 0,1 1 0 0 0,-1-1 0 0 0,0 1 0 0 0,0-1 0 0 0,0 0 0 0 0,0 1 0 0 0,0-1 1 0 0,0 1-1 0 0,0-1 0 0 0,0 1 0 0 0,0-1 0 0 0,0 0 0 0 0,0 1 0 0 0,0-1 0 0 0,0 1 0 0 0,0-1 0 0 0,0 0 0 0 0,0 1 0 0 0,-1 0 0 0 0,-5 18 41 0 0,5-15-37 0 0,-27 58 251 0 0,20-46 117 0 0,1-1 1 0 0,0 1 0 0 0,1 0 0 0 0,1 1 0 0 0,-5 27 0 0 0,9-41-336 0 0,1 0 0 0 0,0 0 1 0 0,0 0-1 0 0,0 0 0 0 0,0 0 0 0 0,1 0 0 0 0,-1 0 0 0 0,1 0 0 0 0,0-1 0 0 0,0 1 0 0 0,0 0 0 0 0,0 0 0 0 0,0-1 1 0 0,1 1-1 0 0,-1-1 0 0 0,1 1 0 0 0,0-1 0 0 0,-1 0 0 0 0,1 1 0 0 0,0-1 0 0 0,0 0 0 0 0,1 0 0 0 0,-1 0 1 0 0,0-1-1 0 0,3 3 0 0 0,-1-3-72 0 0,-1 1 1 0 0,1 0-1 0 0,-1-1 1 0 0,1 0 0 0 0,0 1-1 0 0,-1-2 1 0 0,1 1-1 0 0,0 0 1 0 0,0-1-1 0 0,0 1 1 0 0,0-1 0 0 0,-1 0-1 0 0,1-1 1 0 0,0 1-1 0 0,0-1 1 0 0,0 1-1 0 0,0-1 1 0 0,5-2 0 0 0,3-2-849 0 0,-9 4-246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3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12439 0 0,'2'19'2527'0'0,"-1"22"0"0"0,0-15-1543 0 0,-1 1-14 0 0,-1-20-886 0 0,1 0 0 0 0,0 0 0 0 0,1 1-1 0 0,1 8 1 0 0,0-11-589 0 0,1-1-201 0 0</inkml:trace>
  <inkml:trace contextRef="#ctx0" brushRef="#br0" timeOffset="1">191 42 14279 0 0,'-3'4'632'0'0,"1"-4"136"0"0,0 0-616 0 0,1 0-152 0 0,2-2 0 0 0,1 0 0 0 0,1-1 0 0 0,2 0 0 0 0,0-2-488 0 0,1-1-128 0 0,1 1-24 0 0,41-14-160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40 2759 0 0,'-1'3'104'0'0,"-4"7"252"0"0,17-14 5980 0 0,12-1-8026 0 0,-20 5 1635 0 0,-2-1-740 0 0,7-2-138 0 0,38-14 906 0 0</inkml:trace>
  <inkml:trace contextRef="#ctx0" brushRef="#br0" timeOffset="1">294 2 2759 0 0,'2'0'120'0'0,"-1"0"32"0"0,1 0-152 0 0,0-2 0 0 0,-1 2 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5983 0 0,'13'6'706'0'0,"-10"-5"584"0"0,1 1-1 0 0,-1 0 0 0 0,1 0 1 0 0,-1 0-1 0 0,4 3 0 0 0,3 5-512 0 0,-2 2-319 0 0,0 0 0 0 0,-1 0 0 0 0,-1 1 0 0 0,0-1 0 0 0,0 2 0 0 0,-2-1 0 0 0,1 0 0 0 0,-2 1 0 0 0,0 0 0 0 0,2 16 0 0 0,-1 10 143 0 0,-2 1-1 0 0,-4 53 1 0 0,-3-27-372 0 0,-2 1 1 0 0,-21 85-1 0 0,18-116-140 0 0,-1-1 0 0 0,-1 0 0 0 0,-2-1 0 0 0,-2-1-1 0 0,-33 55 1 0 0,-79 81-1962 0 0,93-128-5798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0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 4607 0 0,'-4'-6'2196'0'0,"0"-1"2684"0"0,5 19-2017 0 0,8 25-1364 0 0,2 1 0 0 0,1-2 0 0 0,25 52 0 0 0,-33-82-1449 0 0,-1 0 0 0 0,1-1 0 0 0,0 1 0 0 0,0-1 1 0 0,0 0-1 0 0,1 0 0 0 0,-1-1 0 0 0,11 8 0 0 0,-13-10-50 0 0,0-1 0 0 0,0 0-1 0 0,0 0 1 0 0,0 0 0 0 0,0 0-1 0 0,0 0 1 0 0,0 0 0 0 0,0-1-1 0 0,0 1 1 0 0,0-1 0 0 0,1 1-1 0 0,-1-1 1 0 0,0 0 0 0 0,0 0-1 0 0,1 0 1 0 0,-1 0 0 0 0,0 0-1 0 0,0 0 1 0 0,1-1 0 0 0,-1 1-1 0 0,0-1 1 0 0,0 0 0 0 0,0 0-1 0 0,0 1 1 0 0,0-1 0 0 0,0 0-1 0 0,0-1 1 0 0,0 1 0 0 0,2-2-1 0 0,1-1-1 0 0,0 0 1 0 0,0-1-1 0 0,-1 1 0 0 0,0-1 1 0 0,0 0-1 0 0,0 0 0 0 0,3-6 1 0 0,-6 10 0 0 0,0-1-71 0 0,5-11 4 0 0,3-2 56 0 0,-4 5-2 0 0,0 1 1 0 0,-1 0-1 0 0,0-1 0 0 0,3-11 1 0 0,-5 14 0 0 0,1 0-3 0 0,-1 0 0 0 0,0 0-1 0 0,-1 0 1 0 0,2-15 0 0 0,-3 22 17 0 0,0 0 0 0 0,0 0-1 0 0,0 0 1 0 0,0 0 0 0 0,0 0 0 0 0,0 0-1 0 0,0 0 1 0 0,-1 0 0 0 0,1 0 0 0 0,0 0-1 0 0,0 0 1 0 0,0 0 0 0 0,0 0 0 0 0,0 0-1 0 0,0 0 1 0 0,0 0 0 0 0,0 0-1 0 0,0 0 1 0 0,0 0 0 0 0,0 0 0 0 0,0 0-1 0 0,0 0 1 0 0,0 0 0 0 0,0 0 0 0 0,0 0-1 0 0,-1 0 1 0 0,1 0 0 0 0,0 0 0 0 0,0 0-1 0 0,0 0 1 0 0,0 0 0 0 0,0 0 0 0 0,0 0-1 0 0,0 0 1 0 0,0 0 0 0 0,0 0 0 0 0,0 0-1 0 0,0 0 1 0 0,0 0 0 0 0,0 0-1 0 0,0 0 1 0 0,0 0 0 0 0,0 0 0 0 0,0 0-1 0 0,0 0 1 0 0,0 0 0 0 0,0 0 0 0 0,0 0-1 0 0,0 0 1 0 0,0-1 0 0 0,0 1 0 0 0,0 0-1 0 0,0 0 1 0 0,0 0 0 0 0,0 0 0 0 0,0 0-1 0 0,0 0 1 0 0,0 0 0 0 0,0 0-1 0 0,0 0 1 0 0,0 0 0 0 0,0 0 0 0 0,0 0-1 0 0,0 0 1 0 0,0 0 0 0 0,0 0 0 0 0,0 0-1 0 0,-5 6 120 0 0,-2 8 142 0 0,-4 28 330 0 0,-8 69 1 0 0,0 0-383 0 0,-5-10-153 0 0,2-14-243 0 0,-10 92 0 0 0,32-178-234 0 0,0 4 353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87 1375 0 0,'-1'0'127'0'0,"1"0"-1"0"0,-1-1 1 0 0,0 1-1 0 0,1-1 1 0 0,-1 1-1 0 0,0 0 0 0 0,1-1 1 0 0,-1 0-1 0 0,1 1 1 0 0,-1-1-1 0 0,1 1 0 0 0,-1-1 1 0 0,1 0-1 0 0,-1 1 1 0 0,1-1-1 0 0,-1-1 1 0 0,-7-15 2015 0 0,7 14-1794 0 0,-1 0 247 0 0,1 0-1 0 0,0 1 0 0 0,0-1 1 0 0,0 0-1 0 0,0 0 0 0 0,0 0 1 0 0,0 0-1 0 0,1 0 1 0 0,-1 0-1 0 0,1 0 0 0 0,0 0 1 0 0,0 0-1 0 0,0 0 0 0 0,1 0 1 0 0,-1 0-1 0 0,2-6 0 0 0,-1 9-471 0 0,-1 0 0 0 0,1 0 0 0 0,0-1 0 0 0,-1 1 0 0 0,1 0 0 0 0,0 0 0 0 0,-1 0 1 0 0,1 0-1 0 0,0 0 0 0 0,-1 0 0 0 0,1 0 0 0 0,0 1 0 0 0,-1-1 0 0 0,1 0 0 0 0,0 0 0 0 0,-1 0 0 0 0,1 1 0 0 0,-1-1 0 0 0,1 0 0 0 0,0 1 0 0 0,-1-1 0 0 0,2 1 0 0 0,14 9 795 0 0,21 12 205 0 0,-31-20-1090 0 0,-1 1 0 0 0,1 0 0 0 0,0 0 0 0 0,-1 1 0 0 0,0 0-1 0 0,0 0 1 0 0,0 0 0 0 0,-1 1 0 0 0,8 8 0 0 0,-11-11-33 0 0,0 0 0 0 0,0 0 0 0 0,-1 0 0 0 0,1 0 0 0 0,-1 0 0 0 0,1 0 0 0 0,-1 0 0 0 0,0 0 0 0 0,0 0 0 0 0,0 0 0 0 0,0 0 0 0 0,0 1 0 0 0,0-1 0 0 0,0 0 0 0 0,-1 0 0 0 0,1 0 0 0 0,-2 3 0 0 0,-2 6 0 0 0,0-1 0 0 0,-6 10 0 0 0,7-15 0 0 0,-85 152 11 0 0,87-156-8 0 0,1 0-1 0 0,-1 1 1 0 0,1-1 0 0 0,-1 0 0 0 0,1 0 0 0 0,-1 1-1 0 0,1-1 1 0 0,0 0 0 0 0,0 1 0 0 0,-1-1 0 0 0,1 0-1 0 0,0 1 1 0 0,0-1 0 0 0,0 0 0 0 0,0 1 0 0 0,1-1 0 0 0,-1 0-1 0 0,1 2 1 0 0,-1-2-3 0 0,1 0 0 0 0,-1 0 0 0 0,1 0 0 0 0,0 0 0 0 0,-1-1 0 0 0,1 1 0 0 0,0 0 0 0 0,0 0 0 0 0,0-1 0 0 0,-1 1 0 0 0,1-1 0 0 0,0 1 0 0 0,0 0 0 0 0,0-1 0 0 0,0 0 0 0 0,0 1 0 0 0,2 0 0 0 0,2 0 6 0 0,0-1 0 0 0,0 1 0 0 0,-1-1 0 0 0,1 0 0 0 0,0 0 0 0 0,0 0 0 0 0,0 0 0 0 0,7-3 0 0 0,-9 3-5 0 0,56-18-4 0 0,-48 12-45 0 0,2-1 12 0 0,-6 3-124 0 0,-1 1-1 0 0,0-1 1 0 0,0-1-1 0 0,11-8 1 0 0,-5 0-2786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30 153 4143 0 0,'-2'-1'264'0'0,"0"1"0"0"0,1 0 0 0 0,-1-1 0 0 0,0 1 0 0 0,1 0 0 0 0,-1 0 0 0 0,0 0 0 0 0,1 0 0 0 0,-1 1 0 0 0,0-1 0 0 0,1 0 0 0 0,-1 1 0 0 0,0-1 0 0 0,-3 1 2211 0 0,9-5-860 0 0,5-5 86 0 0,19-12 515 0 0,-26 20-889 0 0,10-8-941 0 0,35-26-2 0 0,-35 26 350 0 0,-2-2-588 0 0,34-32-10 0 0,-33 32 1712 0 0,-8 11-1640 0 0,-2 0-199 0 0,-1 0 0 0 0,1 0 0 0 0,0 0-1 0 0,-1 0 1 0 0,1 1 0 0 0,0-1 0 0 0,-1 0 0 0 0,1 1 0 0 0,-1-1-1 0 0,1 0 1 0 0,0 1 0 0 0,-1-1 0 0 0,1 1 0 0 0,-1-1-1 0 0,1 0 1 0 0,-1 1 0 0 0,1 0 0 0 0,-1-1 0 0 0,0 1 0 0 0,1-1-1 0 0,-1 1 1 0 0,0-1 0 0 0,1 1 0 0 0,-1 0 0 0 0,0-1-1 0 0,0 1 1 0 0,1 0 0 0 0,-1-1 0 0 0,0 1 0 0 0,0 0 0 0 0,0-1-1 0 0,0 1 1 0 0,0 0 0 0 0,0-1 0 0 0,0 2 0 0 0,-3 36 140 0 0,1-17-72 0 0,-1 21 38 0 0,3-1 1 0 0,1 1-1 0 0,2 0 0 0 0,12 55 0 0 0,-15-94-152 0 0,1 1 0 0 0,-1-1 0 0 0,1 0 0 0 0,0 1 0 0 0,1-1 0 0 0,-1 0 0 0 0,1 0 0 0 0,-1 0 0 0 0,1 0 0 0 0,0 0 0 0 0,0-1 0 0 0,3 4 0 0 0,-2-5-530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3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17 695 919 0 0,'-2'-2'81'0'0,"1"0"-1"0"0,-1 0 0 0 0,1 0 1 0 0,0 0-1 0 0,0 0 0 0 0,0 0 1 0 0,0-1-1 0 0,0 1 0 0 0,0 0 0 0 0,0-1 1 0 0,1 1-1 0 0,-1 0 0 0 0,1-3 1 0 0,-1-35 2019 0 0,2 24-1797 0 0,-2-41 1064 0 0,-1 23-497 0 0,2 0 1 0 0,2 0-1 0 0,11-64 0 0 0,-13 95-539 0 0,4-7-55 0 0,11-29-20 0 0,-11 29-7 0 0,1 0-10 0 0,15-29-40 0 0,-15 29 155 0 0,2-2-167 0 0,22-32 45 0 0,-22 32 539 0 0,3 0-486 0 0,27-35 16 0 0,-28 35 875 0 0,-1 1-896 0 0,2-1-172 0 0,27-39 552 0 0,-37 50-593 0 0,1 1 0 0 0,-1-1 0 0 0,1 1 0 0 0,-1-1 0 0 0,0 1 0 0 0,1-1 0 0 0,-1 0-1 0 0,0 1 1 0 0,1-1 0 0 0,-1 1 0 0 0,0-1 0 0 0,0 0 0 0 0,1 1 0 0 0,-1-1 0 0 0,0 0 0 0 0,0 0-1 0 0,0 1 1 0 0,0-1 0 0 0,0-1 0 0 0,0 2-18 0 0,-1 0 0 0 0,1 0 1 0 0,-1-1-1 0 0,1 1 0 0 0,-1 0 0 0 0,1 0 0 0 0,-1 0 0 0 0,1 0 0 0 0,-1 0 0 0 0,1 0 1 0 0,-1 0-1 0 0,1 1 0 0 0,-1-1 0 0 0,1 0 0 0 0,0 0 0 0 0,-1 0 0 0 0,1 0 0 0 0,-1 0 1 0 0,1 1-1 0 0,-1-1 0 0 0,1 0 0 0 0,-29 18 662 0 0,16-8-596 0 0,1 0 0 0 0,0 0 0 0 0,1 1 0 0 0,0 1 0 0 0,1 0 0 0 0,0 0 0 0 0,1 1 0 0 0,1 0 0 0 0,0 1 0 0 0,0 0 0 0 0,2 0 0 0 0,0 1 0 0 0,0 0 0 0 0,1 0 0 0 0,-4 24 0 0 0,-4 32 77 0 0,3 0 1 0 0,4 0 0 0 0,2 0 0 0 0,4 1-1 0 0,3 0 1 0 0,21 126 0 0 0,-21-177-126 0 0,2 1 1 0 0,0-1-1 0 0,2 0 0 0 0,12 30 1 0 0,-15-45-103 0 0,-1 0 0 0 0,0 0 0 0 0,1 0 1 0 0,0-1-1 0 0,1 0 0 0 0,-1 0 0 0 0,1 0 0 0 0,5 5 1 0 0,-6-7-132 0 0,0-1 1 0 0,1 1-1 0 0,-1-1 1 0 0,0 0 0 0 0,1 0-1 0 0,-1 0 1 0 0,1 0-1 0 0,0-1 1 0 0,-1 0-1 0 0,1 0 1 0 0,0 0 0 0 0,7 0-1 0 0,9-1-6826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4607 0 0,'2'-3'3834'0'0,"3"8"-1449"0"0,6 11-50 0 0,-8-11-1521 0 0,64 86 4533 0 0,36 44-3436 0 0,-73-100-1688 0 0,1-2 0 0 0,63 51 0 0 0,-89-81-222 0 0,42 41-1 0 0,49 56 0 0 0,-92-96-60 0 0,-1 1 1 0 0,0-1-1 0 0,0 0 0 0 0,-1 1 1 0 0,1-1-1 0 0,-1 1 0 0 0,0 0 1 0 0,2 6-1 0 0,-4-11 47 0 0,0 0 0 0 0,0 0 0 0 0,0 0 0 0 0,0 0 0 0 0,0 0 0 0 0,0 0 0 0 0,0 0 0 0 0,0 0 0 0 0,0 0 0 0 0,0 0 0 0 0,0 1 0 0 0,0-1 0 0 0,0 0 1 0 0,0 0-1 0 0,0 0 0 0 0,0 0 0 0 0,0 0 0 0 0,0 0 0 0 0,0 0 0 0 0,0 0 0 0 0,0 0 0 0 0,0 0 0 0 0,0 0 0 0 0,0 1 0 0 0,0-1 0 0 0,0 0 0 0 0,0 0 0 0 0,0 0 0 0 0,0 0 0 0 0,0 0 0 0 0,0 0 0 0 0,0 0 0 0 0,0 0 0 0 0,0 0 0 0 0,0 0 1 0 0,0 0-1 0 0,0 0 0 0 0,0 0 0 0 0,0 0 0 0 0,0 1 0 0 0,0-1 0 0 0,0 0 0 0 0,0 0 0 0 0,-1 0 0 0 0,1 0 0 0 0,0 0 0 0 0,0 0 0 0 0,0 0 0 0 0,0 0 0 0 0,0 0 0 0 0,0 0 0 0 0,0 0 0 0 0,0 0 0 0 0,0 0 0 0 0,0 0 0 0 0,0 0 1 0 0,-1 0-1 0 0,1 0 0 0 0,0 0 0 0 0,0 0 0 0 0,0 0 0 0 0,-5-3-3291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46 5063 0 0,'-1'-18'987'0'0,"1"16"-636"0"0,0 0-1 0 0,0 1 0 0 0,0-1 1 0 0,0 1-1 0 0,0-1 0 0 0,0 0 1 0 0,0 1-1 0 0,-1-1 0 0 0,1 1 0 0 0,0-1 1 0 0,-1 0-1 0 0,0 1 0 0 0,1-1 1 0 0,-1 1-1 0 0,-1-2 0 0 0,2 3-254 0 0,0 0 0 0 0,-1 0 0 0 0,1 0 0 0 0,0-1-1 0 0,0 1 1 0 0,-1 0 0 0 0,1 0 0 0 0,0 0 0 0 0,-1 0 0 0 0,1 0-1 0 0,0 0 1 0 0,-1 0 0 0 0,1 0 0 0 0,0 0 0 0 0,-1 0 0 0 0,1 0-1 0 0,0 0 1 0 0,-1 0 0 0 0,1 0 0 0 0,0 1 0 0 0,-1-1 0 0 0,1 0-1 0 0,0 0 1 0 0,-1 0 0 0 0,1 0 0 0 0,0 1 0 0 0,0-1 0 0 0,-1 0-1 0 0,1 0 1 0 0,0 0 0 0 0,0 1 0 0 0,-1-1 0 0 0,1 0 0 0 0,0 1-1 0 0,-10 11 1239 0 0,8-9-998 0 0,-84 123 3237 0 0,18-24-2694 0 0,-128 172 109 0 0,186-261-1050 0 0,1 1 1 0 0,1 0-1 0 0,0 1 0 0 0,0 0 1 0 0,1 0-1 0 0,-5 20 0 0 0,12-29-634 0 0,0-5 617 0 0,0-1 0 0 0,0 0 0 0 0,0 0 0 0 0,0 0 0 0 0,0 0 0 0 0,0 0 0 0 0,1 0 0 0 0,-1 0 0 0 0,0 0 0 0 0,0 0 0 0 0,0 0 0 0 0,0 0 0 0 0,0 0 0 0 0,0 1 0 0 0,1-1 0 0 0,-1 0 0 0 0,0 0 0 0 0,0 0 0 0 0,0 0 0 0 0,0 0 0 0 0,0 0 0 0 0,0 0 0 0 0,1 0 0 0 0,-1 0 0 0 0,0 0 0 0 0,0 0 0 0 0,0-1 0 0 0,0 1 0 0 0,0 0 0 0 0,1 0 0 0 0,-1 0 0 0 0,0 0 0 0 0,0 0 0 0 0,0 0 0 0 0,0 0 1 0 0,0 0-1 0 0,0 0 0 0 0,0 0 0 0 0,0 0 0 0 0,1-1 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29 2303 0 0,'-1'-1'158'0'0,"1"1"-1"0"0,0-1 0 0 0,-1 0 0 0 0,1 0 0 0 0,0 0 1 0 0,-1 1-1 0 0,1-1 0 0 0,0 0 0 0 0,0 0 1 0 0,0 0-1 0 0,0 0 0 0 0,0 0 0 0 0,0 0 0 0 0,-2-11 1837 0 0,2 12-1889 0 0,0-1-1 0 0,0 1 1 0 0,-1 0-1 0 0,1-1 1 0 0,0 1-1 0 0,0 0 1 0 0,-1 0-1 0 0,1-1 1 0 0,0 1-1 0 0,0 0 1 0 0,-1 0-1 0 0,1 0 1 0 0,0-1-1 0 0,-1 1 1 0 0,1 0-1 0 0,0 0 1 0 0,-1 0-1 0 0,1 0 1 0 0,0 0-1 0 0,-1 0 1 0 0,1 0-1 0 0,0 0 1 0 0,-1 0-1 0 0,1 0 1 0 0,0 0-1 0 0,-1 0 1 0 0,1 0-1 0 0,0 0 1 0 0,-1 0-1 0 0,1 0 1 0 0,-1 0-1 0 0,0 1 123 0 0,-1 1 0 0 0,1-1 0 0 0,0 0 0 0 0,-1 1 1 0 0,1-1-1 0 0,0 0 0 0 0,0 1 0 0 0,0-1 0 0 0,0 1 0 0 0,0 0 0 0 0,0-1 0 0 0,1 1 0 0 0,-1 0 0 0 0,1 0 0 0 0,-2 3 1 0 0,0 2 269 0 0,-14 32 1406 0 0,-12 48 0 0 0,24-72-1636 0 0,1-1 0 0 0,0 1 0 0 0,1 0 0 0 0,1-1 0 0 0,0 1 0 0 0,3 29 1 0 0,0-37-212 0 0,-1 0 0 0 0,1 0 1 0 0,0-1-1 0 0,0 1 0 0 0,1-1 1 0 0,0 1-1 0 0,7 11 1 0 0,-8-15-234 0 0,0 0 0 0 0,0 0 0 0 0,1 0-1 0 0,-1 0 1 0 0,1 0 0 0 0,0-1 0 0 0,0 1 0 0 0,0-1 0 0 0,0 0 0 0 0,0 0 0 0 0,0 0 0 0 0,1 0 0 0 0,-1-1 0 0 0,1 1 0 0 0,-1-1 0 0 0,5 1 0 0 0,4 0-6050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18 135 4607 0 0,'-2'3'98'0'0,"0"0"0"0"0,0 0-1 0 0,-1 0 1 0 0,1 0-1 0 0,-5 4 1 0 0,10-20 5083 0 0,13-10-1357 0 0,16-21-3616 0 0,-24 33 156 0 0,-1 0-289 0 0,22-33-54 0 0,-22 33 904 0 0,-1 19-334 0 0,-6-7-566 0 0,1-1-1 0 0,-1 1 0 0 0,1-1 0 0 0,-1 1 0 0 0,0-1 0 0 0,1 1 0 0 0,-1 0 0 0 0,0-1 0 0 0,1 1 0 0 0,-1-1 0 0 0,0 1 1 0 0,0 0-1 0 0,0-1 0 0 0,0 1 0 0 0,0 0 0 0 0,1-1 0 0 0,-1 1 0 0 0,0 0 0 0 0,0-1 0 0 0,-1 1 0 0 0,1 0 0 0 0,0-1 1 0 0,0 2-1 0 0,-4 19 780 0 0,-3 37 0 0 0,7-52-814 0 0,-1-1 0 0 0,2 1 1 0 0,-1-1-1 0 0,0 0 0 0 0,1 1 1 0 0,0-1-1 0 0,1 0 0 0 0,-1 1 1 0 0,1-1-1 0 0,0 0 1 0 0,0 0-1 0 0,5 7 0 0 0,-6-11-169 0 0,0 1-1 0 0,0-1 1 0 0,0 0-1 0 0,0 0 1 0 0,0 0-1 0 0,0 0 1 0 0,1 0 0 0 0,-1 0-1 0 0,3 0 1 0 0,1 1-1183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8751 0 0,'1'6'401'0'0,"1"0"-1"0"0,1 0 1 0 0,-1 0-1 0 0,1-1 1 0 0,5 9-1 0 0,7 15 1143 0 0,-4 1-570 0 0,-1 0 1 0 0,-2 0-1 0 0,0 1 1 0 0,-2 0-1 0 0,1 33 1 0 0,-6-46-958 0 0,0 0 1 0 0,-2 0-1 0 0,0 0 0 0 0,-1-1 1 0 0,-1 1-1 0 0,-1 0 0 0 0,0-1 1 0 0,-1 0-1 0 0,-1 0 1 0 0,-12 25-1 0 0,-2-9-6727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5983 0 0,'-7'-1'2857'0'0,"1"2"1454"0"0,5-1-4030 0 0,0 1 0 0 0,0-1-1 0 0,0 0 1 0 0,0 1 0 0 0,0-1-1 0 0,0 1 1 0 0,0-1 0 0 0,1 1 0 0 0,-1-1-1 0 0,0 1 1 0 0,0-1 0 0 0,1 1-1 0 0,-1 0 1 0 0,0-1 0 0 0,1 1-1 0 0,-1 0 1 0 0,0 0 0 0 0,1 0-1 0 0,-1-1 1 0 0,1 1 0 0 0,0 0 0 0 0,-1 0-1 0 0,1 0 1 0 0,0 0 0 0 0,-1 0-1 0 0,1 0 1 0 0,0 1 0 0 0,0 1-353 0 0,1-1 0 0 0,-1 1 0 0 0,1-1 1 0 0,0 1-1 0 0,-1-1 0 0 0,1 1 0 0 0,1-1 0 0 0,0 4 1 0 0,1-1-2012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6911 0 0,'-12'13'1298'0'0,"6"-4"4813"0"0,7-9-6121 0 0,-1 0 1 0 0,1 1 0 0 0,-1-1 0 0 0,1 0-1 0 0,0 0 1 0 0,-1 0 0 0 0,1 0-1 0 0,-1 0 1 0 0,1 0 0 0 0,0 0 0 0 0,-1 0-1 0 0,1 0 1 0 0,0 0 0 0 0,-1 0-1 0 0,1 0 1 0 0,-1 0 0 0 0,1 0-1 0 0,0-1 1 0 0,-1 1 0 0 0,1 0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1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 3223 0 0,'-1'0'123'0'0,"1"-1"-1"0"0,0 1 0 0 0,-1 0 1 0 0,1 0-1 0 0,0-1 0 0 0,-1 1 0 0 0,1 0 1 0 0,0 0-1 0 0,-1 0 0 0 0,1 0 1 0 0,0-1-1 0 0,-1 1 0 0 0,1 0 0 0 0,-1 0 1 0 0,1 0-1 0 0,0 0 0 0 0,-1 0 1 0 0,1 0-1 0 0,-1 0 0 0 0,1 0 0 0 0,0 0 1 0 0,-1 0-1 0 0,1 0 0 0 0,-1 0 1 0 0,1 0-1 0 0,-1 1 0 0 0,-10 7 2166 0 0,-6 18 217 0 0,15-24-2282 0 0,-7 14 208 0 0,1 1 1 0 0,0 0-1 0 0,1 1 1 0 0,1 0 0 0 0,1 0-1 0 0,1 0 1 0 0,0 1 0 0 0,1-1-1 0 0,1 1 1 0 0,1 0-1 0 0,0 0 1 0 0,2 0 0 0 0,4 32-1 0 0,-4-46-400 0 0,0 0 0 0 0,1-1-1 0 0,-1 1 1 0 0,1 0-1 0 0,0-1 1 0 0,0 0 0 0 0,1 0-1 0 0,-1 1 1 0 0,1-1 0 0 0,0-1-1 0 0,0 1 1 0 0,5 5 0 0 0,-5-7-162 0 0,-1 1 0 0 0,1-1 0 0 0,0 0 0 0 0,0 0 0 0 0,0 0 0 0 0,0 0 0 0 0,0-1 1 0 0,1 1-1 0 0,-1-1 0 0 0,0 0 0 0 0,1 0 0 0 0,-1 0 0 0 0,1 0 0 0 0,-1 0 1 0 0,1-1-1 0 0,-1 0 0 0 0,5 0 0 0 0,2-2-1689 0 0,0-3-3307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4143 0 0,'20'24'6835'0'0,"12"22"-3594"0"0,-3-4-1157 0 0,141 180 2267 0 0,-152-196-4147 0 0,-1 2-1 0 0,19 42 1 0 0,17 62-370 0 0,-53-131-80 0 0,1 1 1 0 0,-1-1-1 0 0,1 1 0 0 0,-1 0 0 0 0,0-1 1 0 0,0 1-1 0 0,1 0 0 0 0,-1 2 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14 4143 0 0,'0'0'55'0'0,"1"0"-1"0"0,-1 0 0 0 0,0 0 0 0 0,1-1 0 0 0,-1 1 0 0 0,0 0 0 0 0,0 0 0 0 0,1-1 0 0 0,-1 1 1 0 0,0 0-1 0 0,0-1 0 0 0,1 1 0 0 0,-1 0 0 0 0,0 0 0 0 0,0-1 0 0 0,0 1 0 0 0,0 0 0 0 0,1-1 1 0 0,-1 1-1 0 0,0-1 0 0 0,0 1 0 0 0,0 0 0 0 0,0-1 0 0 0,0 1 0 0 0,0 0 0 0 0,0-1 1 0 0,0 1-1 0 0,0 0 0 0 0,0-1 0 0 0,0 1 0 0 0,0-1 0 0 0,0 1 0 0 0,-1 0 0 0 0,1-1 0 0 0,0 1 1 0 0,0 0-1 0 0,0-1 0 0 0,0 1 0 0 0,-1 0 0 0 0,1-1 0 0 0,-1 1 101 0 0,1 0 0 0 0,-1-1-1 0 0,0 1 1 0 0,1 0 0 0 0,-1 0-1 0 0,1 0 1 0 0,-1 0 0 0 0,0 0 0 0 0,1 0-1 0 0,-1 0 1 0 0,0 0 0 0 0,1 0-1 0 0,-1 1 1 0 0,1-1 0 0 0,-1 0-1 0 0,1 0 1 0 0,-1 0 0 0 0,0 1 0 0 0,1-1-1 0 0,-1 0 1 0 0,1 1 0 0 0,-1-1-1 0 0,1 0 1 0 0,-1 1 0 0 0,1-1 0 0 0,-1 1-1 0 0,-6 7 683 0 0,0 1 0 0 0,0-1 1 0 0,1 1-1 0 0,1 0 0 0 0,-1 1 0 0 0,-4 11 0 0 0,-5 8 409 0 0,-198 313 2875 0 0,104-177-5258 0 0,104-156-663 0 0,2-3-2614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4607 0 0,'-6'0'432'0'0,"6"0"-337"0"0,-1 0 0 0 0,0 0-1 0 0,1-1 1 0 0,-1 1 0 0 0,0 0 0 0 0,1 1-1 0 0,-1-1 1 0 0,0 0 0 0 0,1 0 0 0 0,-1 0-1 0 0,1 0 1 0 0,-1 0 0 0 0,0 1 0 0 0,1-1 0 0 0,-1 0-1 0 0,1 0 1 0 0,-1 1 0 0 0,0-1 0 0 0,1 0-1 0 0,-1 1 1 0 0,1-1 0 0 0,-1 1 0 0 0,1-1 0 0 0,0 1-1 0 0,-1-1 1 0 0,1 1 0 0 0,-1-1 0 0 0,1 1-1 0 0,-8 11 796 0 0,1-1-1 0 0,0 1 0 0 0,1 0 0 0 0,0 0 0 0 0,1 1 1 0 0,-6 21-1 0 0,3-2 347 0 0,-6 53 1 0 0,13-69-938 0 0,0 1 1 0 0,0-1-1 0 0,3 23 0 0 0,-1-34-279 0 0,-1 0 0 0 0,1 0-1 0 0,0 1 1 0 0,1-1-1 0 0,-1 0 1 0 0,1 0-1 0 0,0 0 1 0 0,1 0-1 0 0,-1-1 1 0 0,1 1-1 0 0,0-1 1 0 0,0 1-1 0 0,0-1 1 0 0,5 5-1 0 0,-6-8-71 0 0,0 1-1 0 0,0 0 1 0 0,1-1 0 0 0,-1 1-1 0 0,1-1 1 0 0,-1 0 0 0 0,1 0-1 0 0,-1 0 1 0 0,1 0-1 0 0,-1-1 1 0 0,5 2 0 0 0,17-3-5192 0 0,-9-2 36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4143 0 0,'0'0'66'0'0,"0"0"-1"0"0,0 0 1 0 0,-1 0-1 0 0,1 0 0 0 0,0 0 1 0 0,-1-1-1 0 0,1 1 1 0 0,0 0-1 0 0,-1 0 1 0 0,1 0-1 0 0,0 1 0 0 0,0-1 1 0 0,-1 0-1 0 0,1 0 1 0 0,0 0-1 0 0,-1 0 0 0 0,1 0 1 0 0,0 0-1 0 0,0 0 1 0 0,-1 0-1 0 0,1 1 0 0 0,0-1 1 0 0,-1 0-1 0 0,1 0 1 0 0,0 0-1 0 0,0 1 1 0 0,0-1-1 0 0,-1 0 0 0 0,1 0 1 0 0,0 0-1 0 0,0 1 1 0 0,0-1-1 0 0,0 0 0 0 0,-1 1 1 0 0,1-1-1 0 0,0 0 1 0 0,0 0-1 0 0,0 1 0 0 0,0-1 1 0 0,0 0-1 0 0,0 1 1 0 0,0-1-1 0 0,0 0 1 0 0,0 1-1 0 0,0-1 0 0 0,0 0 1 0 0,0 0-1 0 0,0 1 1 0 0,0-1-1 0 0,0 1 0 0 0,-2 106 7251 0 0,3-62-5864 0 0,-1-41-1375 0 0,0-1 0 0 0,0 0 0 0 0,0 0 1 0 0,1 1-1 0 0,-1-1 0 0 0,1 0 0 0 0,0 0 0 0 0,0 1 0 0 0,2 3 0 0 0,-3-7-77 0 0,0 0 1 0 0,1 0-1 0 0,-1 1 0 0 0,0-1 1 0 0,0 0-1 0 0,0 0 0 0 0,0 0 1 0 0,0 0-1 0 0,0 0 0 0 0,1 0 1 0 0,-1 0-1 0 0,0 0 0 0 0,0 0 1 0 0,0 0-1 0 0,0 1 0 0 0,0-1 1 0 0,1 0-1 0 0,-1 0 0 0 0,0 0 1 0 0,0 0-1 0 0,0 0 0 0 0,0 0 1 0 0,0 0-1 0 0,1 0 0 0 0,-1 0 1 0 0,0 0-1 0 0,0 0 0 0 0,0 0 1 0 0,0-1-1 0 0,1 1 0 0 0,-1 0 1 0 0,0 0-1 0 0,0 0 0 0 0,0 0 1 0 0,0 0-1 0 0,0 0 0 0 0,1 0 1 0 0,6-7 0 0 0,3-8-55 0 0,-1-3-288 0 0,-1-1-1 0 0,5-20 1 0 0,-7 20-69 0 0,1 1 1 0 0,14-27-1 0 0,-21 45 422 0 0,0 0-1 0 0,0-1 1 0 0,0 1-1 0 0,0-1 1 0 0,0 1-1 0 0,1-1 1 0 0,-1 1-1 0 0,0 0 0 0 0,0-1 1 0 0,1 1-1 0 0,-1 0 1 0 0,0-1-1 0 0,1 1 1 0 0,-1 0-1 0 0,0-1 1 0 0,1 1-1 0 0,-1 0 1 0 0,0-1-1 0 0,1 1 1 0 0,-1 0-1 0 0,1 0 0 0 0,-1 0 1 0 0,0-1-1 0 0,1 1 1 0 0,-1 0-1 0 0,1 0 1 0 0,-1 0-1 0 0,1 0 1 0 0,-1 0-1 0 0,1 0 1 0 0,-1 0-1 0 0,1 0 1 0 0,-1 0-1 0 0,0 0 0 0 0,1 0 1 0 0,-1 0-1 0 0,1 0 1 0 0,-1 0-1 0 0,1 1 1 0 0,-1-1-1 0 0,1 0 1 0 0,-1 0-1 0 0,0 0 1 0 0,1 1-1 0 0,-1-1 1 0 0,0 0-1 0 0,1 0 0 0 0,-1 1 1 0 0,0-1-1 0 0,1 0 1 0 0,0 1-1 0 0,0 1 67 0 0,0 0 0 0 0,1 0 0 0 0,-1 0-1 0 0,0 0 1 0 0,0 0 0 0 0,0 0 0 0 0,0 1 0 0 0,-1-1-1 0 0,2 3 1 0 0,1 18 523 0 0,-1 0 0 0 0,-1 32 0 0 0,-2-35-606 0 0,1-1 0 0 0,1 1 0 0 0,1-1 0 0 0,6 23 0 0 0,-3-29-1138 0 0,-4-11-34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09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6911 0 0,'6'8'654'0'0,"1"-1"-1"0"0,-1 1 0 0 0,-1 1 0 0 0,0-1 1 0 0,0 1-1 0 0,0 0 0 0 0,3 9 0 0 0,-2 0 365 0 0,0 0 0 0 0,6 34 0 0 0,-9-33-543 0 0,-1 1 0 0 0,0 0 0 0 0,-2 0 0 0 0,0 0 0 0 0,-1 0 0 0 0,-2-1 0 0 0,-6 33 0 0 0,3-32-1503 0 0,0-1 0 0 0,-1 0-1 0 0,-1 0 1 0 0,-14 23 0 0 0,7-17-4919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7831 0 0,'-8'9'547'0'0,"6"-8"15"0"0,1 0 0 0 0,-1 1-1 0 0,1-1 1 0 0,0 1 0 0 0,-1-1 0 0 0,1 1-1 0 0,0 0 1 0 0,0 0 0 0 0,0-1 0 0 0,0 1-1 0 0,-1 4 1 0 0,9-9 1331 0 0,-3 1-3647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9215 0 0,'-7'10'408'0'0,"4"-5"80"0"0,0-2-392 0 0,0 0-96 0 0,3-1 0 0 0,0-1 624 0 0,-2 1 104 0 0,2 1 16 0 0,-2 0 8 0 0,2-1-360 0 0,2 0-72 0 0,0-1-8 0 0,-1-1-8 0 0,2-3-384 0 0,1 0-80 0 0,-1-2-8 0 0,2-1-8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 1375 0 0,'-1'-2'142'0'0,"1"2"55"0"0,3 13 1520 0 0,73 202 5743 0 0,-37-100-5670 0 0,116 361 1876 0 0,-134-403-3305 0 0,-3 1 1 0 0,-3 0-1 0 0,-4 1 0 0 0,-2 0 0 0 0,-5 0 0 0 0,-2 1 0 0 0,-16 139 1 0 0,-10-63 310 0 0,-61 212 1 0 0,-85 136 440 0 0,139-418-1065 0 0,-47 125 90 0 0,18 3-68 0 0,13 49-2226 0 0,45-239 75 0 0,1 0-4442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31 2759 0 0,'2'-16'5331'0'0,"-4"23"-3608"0"0,-1 10 1220 0 0,-2 29 0 0 0,2-12-1097 0 0,2-24-1488 0 0,0 0 1 0 0,1 0-1 0 0,0 0 1 0 0,0 0-1 0 0,1 0 1 0 0,1-1 0 0 0,0 1-1 0 0,3 10 1 0 0,-4-17-335 0 0,-1-1 1 0 0,1 1 0 0 0,1 0-1 0 0,-1 0 1 0 0,0-1 0 0 0,1 1-1 0 0,-1-1 1 0 0,1 1-1 0 0,0-1 1 0 0,0 0 0 0 0,0 1-1 0 0,0-1 1 0 0,0 0 0 0 0,0 0-1 0 0,1 0 1 0 0,-1-1-1 0 0,1 1 1 0 0,-1-1 0 0 0,1 1-1 0 0,0-1 1 0 0,0 0 0 0 0,-1 0-1 0 0,1 0 1 0 0,0 0-1 0 0,0-1 1 0 0,0 1 0 0 0,0-1-1 0 0,0 0 1 0 0,0 1 0 0 0,5-2-1 0 0,13-3-24 0 0,-19 3 0 0 0,-1 0 0 0 0,1-1 0 0 0,0 1 0 0 0,0 0 0 0 0,0 0 0 0 0,-1-1 0 0 0,4-2 0 0 0,31-33-10 0 0,-19 17-33 0 0,14-23 16 0 0,-23 33-50 0 0,-1-2-14 0 0,22-34-29 0 0,-22 35-9 0 0,-2 1-227 0 0,14-32 281 0 0,-13 24-36 0 0,-6 18 110 0 0,0 0 1 0 0,0 0-1 0 0,0 0 0 0 0,0 0 1 0 0,0 0-1 0 0,0 0 0 0 0,0 0 1 0 0,0 0-1 0 0,0-1 0 0 0,0 1 1 0 0,0 0-1 0 0,0 0 1 0 0,0 0-1 0 0,0 0 0 0 0,0 0 1 0 0,0 0-1 0 0,0 0 0 0 0,0 0 1 0 0,0 0-1 0 0,0-1 0 0 0,-1 1 1 0 0,1 0-1 0 0,0 0 0 0 0,0 0 1 0 0,0 0-1 0 0,0 0 1 0 0,0 0-1 0 0,0 0 0 0 0,0 0 1 0 0,0 0-1 0 0,0 0 0 0 0,0 0 1 0 0,-1 0-1 0 0,1 0 0 0 0,0 0 1 0 0,0 0-1 0 0,0 0 0 0 0,0 0 1 0 0,0-1-1 0 0,0 1 1 0 0,0 0-1 0 0,0 0 0 0 0,-1 0 1 0 0,1 0-1 0 0,0 1 0 0 0,0-1 1 0 0,0 0-1 0 0,0 0 0 0 0,0 0 1 0 0,0 0-1 0 0,0 0 0 0 0,0 0 1 0 0,0 0-1 0 0,-1 0 1 0 0,1 0-1 0 0,0 0 0 0 0,-13 12 83 0 0,5 0 51 0 0,2 0 1 0 0,0 1-1 0 0,0 0 1 0 0,1 0 0 0 0,-4 18-1 0 0,-3 7 212 0 0,-11 25 1 0 0,-89 218 260 0 0,25-101-462 0 0,85-177-232 0 0,0 1-1 0 0,0-1 1 0 0,0 1 0 0 0,-1-1-1 0 0,1 0 1 0 0,-6 5-1 0 0,3-5-572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158 106 3679 0 0,'-16'-12'3182'0'0,"14"12"-2961"0"0,-1 0 0 0 0,1 0 0 0 0,-1 0 1 0 0,1 0-1 0 0,-1 0 0 0 0,1 1 0 0 0,0-1 0 0 0,-1 1 1 0 0,1 0-1 0 0,0 0 0 0 0,0 0 0 0 0,-1 0 1 0 0,-2 2-1 0 0,-26 18 2004 0 0,20-10-1627 0 0,1 1-1 0 0,0 0 0 0 0,1 0 1 0 0,0 1-1 0 0,-11 22 0 0 0,19-33-475 0 0,1-1 0 0 0,-1 1 0 0 0,0 0 0 0 0,1-1 0 0 0,-1 1 0 0 0,1 0 0 0 0,-1-1 0 0 0,0 4 0 0 0,1-5-111 0 0,0 1 0 0 0,0-1 1 0 0,0 0-1 0 0,0 0 1 0 0,0 0-1 0 0,0 0 0 0 0,0 0 1 0 0,0 0-1 0 0,0 0 0 0 0,0 0 1 0 0,1 0-1 0 0,-1 0 1 0 0,0 1-1 0 0,0-1 0 0 0,0 0 1 0 0,0 0-1 0 0,0 0 1 0 0,0 0-1 0 0,0 0 0 0 0,0 0 1 0 0,0 0-1 0 0,0 0 0 0 0,0 0 1 0 0,0 0-1 0 0,0 0 1 0 0,0 0-1 0 0,0 0 0 0 0,0 0 1 0 0,0 0-1 0 0,0 1 0 0 0,1-1 1 0 0,-1 0-1 0 0,0 0 1 0 0,0 0-1 0 0,0 0 0 0 0,0 0 1 0 0,0 0-1 0 0,0 0 0 0 0,0 0 1 0 0,0 0-1 0 0,0 0 1 0 0,0 0-1 0 0,1 0 0 0 0,-1 0 1 0 0,0 0-1 0 0,0 0 0 0 0,0 0 1 0 0,0 0-1 0 0,0 0 1 0 0,0 0-1 0 0,8-8 119 0 0,1-2-130 0 0,28-39-10 0 0,0-3-33 0 0,6-8 32 0 0,-7 11 11 0 0,-23 38-50 0 0,-13 11 56 0 0,0 0 0 0 0,0 0-1 0 0,1 0 1 0 0,-1 0 0 0 0,0 0 0 0 0,1 0-1 0 0,-1-1 1 0 0,0 1 0 0 0,0 0 0 0 0,1 0-1 0 0,-1 0 1 0 0,0 0 0 0 0,1 0 0 0 0,-1 1-1 0 0,0-1 1 0 0,0 0 0 0 0,1 0-1 0 0,-1 0 1 0 0,0 0 0 0 0,0 0 0 0 0,1 0-1 0 0,-1 0 1 0 0,0 0 0 0 0,0 1 0 0 0,1-1-1 0 0,-1 0 1 0 0,0 1 0 0 0,1 0 68 0 0,0 1 0 0 0,0-1 0 0 0,0 1 0 0 0,-1 0 0 0 0,1-1 1 0 0,0 1-1 0 0,-1 0 0 0 0,0 0 0 0 0,1 2 0 0 0,0 2 306 0 0,5 16 225 0 0,-2 0-1 0 0,2 30 1 0 0,4 17-91 0 0,-10-67-507 0 0,2 7-15 0 0,-1-1 0 0 0,1 1 0 0 0,1 0 0 0 0,0-1 0 0 0,0 0 0 0 0,1 1 0 0 0,8 13 0 0 0,-11-21-81 0 0,2 2-1249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1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1 919 0 0,'-1'0'173'0'0,"1"0"-1"0"0,0 0 0 0 0,-1-1 0 0 0,1 1 1 0 0,0 0-1 0 0,-1 0 0 0 0,1 0 0 0 0,0 0 1 0 0,-1 0-1 0 0,1 0 0 0 0,0 0 0 0 0,-1 0 0 0 0,1 0 1 0 0,0 0-1 0 0,-1 0 0 0 0,1 0 0 0 0,0 1 1 0 0,-1-1-1 0 0,1 0 0 0 0,0 0 0 0 0,-1 0 1 0 0,1 0-1 0 0,0 1 0 0 0,-1-1 0 0 0,1 0 0 0 0,0 0 1 0 0,-1 1-1 0 0,-3 10 3020 0 0,6 23 354 0 0,-1-22-2131 0 0,-2-7-1293 0 0,1 0-1 0 0,0 0 1 0 0,0 1-1 0 0,1-1 1 0 0,-1 0-1 0 0,1 0 1 0 0,0 0-1 0 0,1 0 1 0 0,-1 0-1 0 0,1-1 1 0 0,0 1-1 0 0,0 0 1 0 0,1-1-1 0 0,3 7 1 0 0,0-2-2299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 3223 0 0,'0'0'84'0'0,"-1"-1"-1"0"0,1 1 0 0 0,-1 0 0 0 0,1 0 0 0 0,-1 0 0 0 0,1 0 0 0 0,-1 0 0 0 0,1 0 0 0 0,0 0 1 0 0,-1 0-1 0 0,1 0 0 0 0,-1 0 0 0 0,1 0 0 0 0,-1 0 0 0 0,1 0 0 0 0,-1 1 0 0 0,1-1 0 0 0,-1 0 0 0 0,1 0 1 0 0,-1 0-1 0 0,1 1 0 0 0,-1-1 0 0 0,1 0 0 0 0,0 0 0 0 0,-1 1 0 0 0,1-1 0 0 0,0 0 0 0 0,-1 1 0 0 0,1-1 1 0 0,-1 1-1 0 0,-12 13 1227 0 0,1 3-308 0 0,1-1 0 0 0,0 1 0 0 0,1 1 0 0 0,1 0 0 0 0,-7 21 0 0 0,5-10 157 0 0,2 1-1 0 0,-9 50 1 0 0,16-66-803 0 0,0 1 0 0 0,1 27 0 0 0,1-37-301 0 0,0 0 1 0 0,1-1 0 0 0,-1 1 0 0 0,1-1 0 0 0,0 1 0 0 0,0-1-1 0 0,1 0 1 0 0,-1 1 0 0 0,1-1 0 0 0,0 0 0 0 0,0 0 0 0 0,1 0-1 0 0,4 6 1 0 0,-6-9-105 0 0,0 0-1 0 0,0 0 0 0 0,0 0 0 0 0,0 0 1 0 0,1 0-1 0 0,-1 0 0 0 0,0-1 1 0 0,1 1-1 0 0,-1 0 0 0 0,1-1 0 0 0,-1 1 1 0 0,0-1-1 0 0,1 1 0 0 0,-1-1 1 0 0,1 0-1 0 0,-1 0 0 0 0,1 1 0 0 0,-1-1 1 0 0,1 0-1 0 0,1-1 0 0 0,8 0-1010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4607 0 0,'5'-10'1167'0'0,"12"-12"5338"0"0,-9 12-5782 0 0,23-31-120 0 0,-24 31 779 0 0,0-1-1203 0 0,44-69 390 0 0,-51 80-546 0 0,0 0 0 0 0,0 0-1 0 0,0 0 1 0 0,0 0 0 0 0,0 0-1 0 0,0 0 1 0 0,0 0-1 0 0,0 1 1 0 0,0-1 0 0 0,0 0-1 0 0,0 0 1 0 0,0 0 0 0 0,0 0-1 0 0,0 0 1 0 0,0 0 0 0 0,0 0-1 0 0,0 0 1 0 0,0 0 0 0 0,0 0-1 0 0,0 0 1 0 0,0 0 0 0 0,0 0-1 0 0,0 0 1 0 0,0 0 0 0 0,0 0-1 0 0,0 1 1 0 0,0-1 0 0 0,0 0-1 0 0,0 0 1 0 0,0 0 0 0 0,0 0-1 0 0,0 0 1 0 0,0 0 0 0 0,0 0-1 0 0,0 0 1 0 0,0 0-1 0 0,0 0 1 0 0,0 0 0 0 0,0 0-1 0 0,0 0 1 0 0,0 0 0 0 0,0 0-1 0 0,0 0 1 0 0,0 0 0 0 0,1 0-1 0 0,-1 0 1 0 0,0 0 0 0 0,0 0-1 0 0,0 0 1 0 0,0 0 0 0 0,0 0-1 0 0,0 0 1 0 0,0 0 0 0 0,0 0-1 0 0,0 0 1 0 0,0 0 0 0 0,0 0-1 0 0,0 11 666 0 0,-3 13 46 0 0,1-12-427 0 0,-2 10 9 0 0,1 0 0 0 0,1-1 1 0 0,1 1-1 0 0,2 37 0 0 0,0-55-441 0 0,0 0-1 0 0,-1 0 1 0 0,1 0-1 0 0,1 0 1 0 0,-1-1-1 0 0,1 1 1 0 0,-1 0-1 0 0,1-1 0 0 0,0 1 1 0 0,0-1-1 0 0,1 0 1 0 0,-1 0-1 0 0,5 5 1 0 0,1-2-798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9215 0 0,'7'15'825'0'0,"-1"1"-1"0"0,0 0 0 0 0,-2 1 0 0 0,1 0 0 0 0,-2-1 0 0 0,0 1 0 0 0,0 27 1 0 0,-2-19-279 0 0,-2-1 0 0 0,-1 1 1 0 0,-1-1-1 0 0,-9 41 1 0 0,2-33-1169 0 0,-3 0-3586 0 0,0-3-1664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10591 0 0,'-3'0'923'0'0,"0"0"-1"0"0,0 1 1 0 0,0-1-1 0 0,0 1 1 0 0,0-1 0 0 0,1 1-1 0 0,-6 2 1 0 0,7-3-845 0 0,1 1 1 0 0,-1-1 0 0 0,1 0 0 0 0,-1 0 0 0 0,1 1 0 0 0,-1-1 0 0 0,1 1-1 0 0,-1-1 1 0 0,1 0 0 0 0,-1 1 0 0 0,1-1 0 0 0,-1 1 0 0 0,1-1-1 0 0,-1 1 1 0 0,1-1 0 0 0,0 1 0 0 0,-1-1 0 0 0,1 1 0 0 0,0 0 0 0 0,0-1-1 0 0,-1 1 1 0 0,1-1 0 0 0,0 1 0 0 0,0 0 0 0 0,0-1 0 0 0,0 1-1 0 0,0 0 1 0 0,0-1 0 0 0,0 1 0 0 0,0-1 0 0 0,0 1 0 0 0,0 0 0 0 0,0-1-1 0 0,0 1 1 0 0,0 0 0 0 0,1-1 0 0 0,-1 1 0 0 0,0-1 0 0 0,0 1-1 0 0,1-1 1 0 0,0 2 0 0 0,16 31-2036 0 0,-12-23 590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5983 0 0,'-10'8'6297'0'0,"-6"16"1360"0"0,17-23-7638 0 0,0-1 0 0 0,0 1 0 0 0,-1-1 0 0 0,1 1 0 0 0,0-1 0 0 0,0 1 0 0 0,0-1 0 0 0,0 1 0 0 0,-1-1 1 0 0,1 0-1 0 0,0 1 0 0 0,0-1 0 0 0,1 0 0 0 0,1 1-702 0 0,0 0-559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4607 0 0,'3'-8'1591'0'0,"0"0"-1"0"0,0 0 0 0 0,7-13 1 0 0,-10 21-1521 0 0,0 0 0 0 0,0 0 0 0 0,1 0 1 0 0,-1 0-1 0 0,0 0 0 0 0,0-1 0 0 0,0 1 0 0 0,0 0 1 0 0,0 0-1 0 0,0 0 0 0 0,0 0 0 0 0,0 0 1 0 0,1 0-1 0 0,-1 0 0 0 0,0-1 0 0 0,0 1 1 0 0,0 0-1 0 0,0 0 0 0 0,0 0 0 0 0,1 0 0 0 0,-1 0 1 0 0,0 0-1 0 0,0 0 0 0 0,0 0 0 0 0,0 0 1 0 0,0 0-1 0 0,1 0 0 0 0,-1 0 0 0 0,0 0 0 0 0,0 0 1 0 0,0 0-1 0 0,0 0 0 0 0,1 0 0 0 0,-1 0 1 0 0,0 0-1 0 0,0 0 0 0 0,0 0 0 0 0,6 6 1788 0 0,1 10 138 0 0,-5-11-1714 0 0,0 1-1 0 0,1-1 0 0 0,0 0 1 0 0,0 1-1 0 0,0-1 0 0 0,0-1 1 0 0,1 1-1 0 0,0 0 0 0 0,0-1 1 0 0,0 0-1 0 0,0 0 0 0 0,8 6 1 0 0,-8-8-264 0 0,0 0 0 0 0,0 0 1 0 0,0 0-1 0 0,0 0 0 0 0,0-1 1 0 0,0 1-1 0 0,1-1 1 0 0,-1 0-1 0 0,0-1 0 0 0,1 1 1 0 0,-1-1-1 0 0,0 1 0 0 0,1-1 1 0 0,-1-1-1 0 0,0 1 0 0 0,1-1 1 0 0,7-1-1 0 0,17-7-36 0 0,-15 0-73 0 0,32-24-8 0 0,-35 25 3 0 0,-2-2-368 0 0,3-3 394 0 0,-4 5 10 0 0,-1 1 1 0 0,0-1 0 0 0,-1-1 0 0 0,6-8 0 0 0,-9 12 15 0 0,-2 3 21 0 0,1 0 0 0 0,-1 0 0 0 0,1-1 0 0 0,-1 1 0 0 0,0-1 0 0 0,0 1 0 0 0,0-1 0 0 0,0 1-1 0 0,0-1 1 0 0,0-3 0 0 0,-4 8 67 0 0,0 0 0 0 0,-1 1 0 0 0,2-1 0 0 0,-1 1 0 0 0,-4 5 0 0 0,-1 3 159 0 0,2 1 0 0 0,0 0 0 0 0,0 0 0 0 0,1 0-1 0 0,-4 17 1 0 0,-2 2 32 0 0,-29 72 251 0 0,-88 245-148 0 0,120-325-320 0 0,2-4-4 0 0,0-1 0 0 0,-3 22 0 0 0,9-39-24 0 0,0-4-240 0 0,2-6-2274 0 0,1-4-4676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15 5063 0 0,'0'0'67'0'0,"0"-1"0"0"0,1 1 0 0 0,-1-1 0 0 0,0 1 0 0 0,0-1 0 0 0,-1 0 0 0 0,1 1-1 0 0,0-1 1 0 0,0 1 0 0 0,0-1 0 0 0,0 1 0 0 0,0-1 0 0 0,-1 1 0 0 0,1-1 0 0 0,0 1-1 0 0,0-1 1 0 0,-1 1 0 0 0,1-1 0 0 0,0 1 0 0 0,-1-1 0 0 0,0 0 0 0 0,1 1 67 0 0,0 0 0 0 0,-1 0 0 0 0,1 0 0 0 0,-1 0 0 0 0,1 0 0 0 0,0 0 0 0 0,-1 0 0 0 0,1 0 0 0 0,-1 0 0 0 0,1 0 0 0 0,0 0 0 0 0,-1 0 1 0 0,1 1-1 0 0,0-1 0 0 0,-1 0 0 0 0,1 0 0 0 0,-1 0 0 0 0,1 0 0 0 0,0 1 0 0 0,-1-1 0 0 0,1 0 0 0 0,-1 1 0 0 0,-1 1 501 0 0,-1 1-1 0 0,1-1 0 0 0,-1 1 1 0 0,1 0-1 0 0,-3 5 1 0 0,-115 196 5827 0 0,116-194-6307 0 0,10-16-122 0 0,11-14-50 0 0,-17 19 22 0 0,48-62-166 0 0,-40 52-6 0 0,0 0-173 0 0,24-35 151 0 0,-24 34-10 0 0,0 1-183 0 0,24-36 274 0 0,-24 35 432 0 0,-2 12-239 0 0,1 0 1 0 0,-1 0-1 0 0,0 0 1 0 0,1 1-1 0 0,7 2 1 0 0,-13-3-68 0 0,0 0 1 0 0,-1 1-1 0 0,1-1 0 0 0,0 1 1 0 0,0-1-1 0 0,-1 1 1 0 0,1-1-1 0 0,0 1 0 0 0,-1-1 1 0 0,1 1-1 0 0,0-1 0 0 0,-1 1 1 0 0,1 0-1 0 0,-1 0 1 0 0,1-1-1 0 0,-1 1 0 0 0,1 0 1 0 0,-1 0-1 0 0,0-1 0 0 0,1 3 1 0 0,3 17 351 0 0,-3-11-186 0 0,0-3-322 0 0,1 1 0 0 0,-1-1 1 0 0,1 1-1 0 0,0-1 0 0 0,1 1 0 0 0,0-1 0 0 0,0 0 1 0 0,0 0-1 0 0,1-1 0 0 0,0 1 0 0 0,8 9 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6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 3679 0 0,'0'-1'104'0'0,"-1"1"0"0"0,0 0 0 0 0,0-1 0 0 0,1 1-1 0 0,-1 0 1 0 0,0-1 0 0 0,0 1 0 0 0,0 0 0 0 0,1 0-1 0 0,-1 0 1 0 0,0 0 0 0 0,0 0 0 0 0,0 0 0 0 0,1 0 0 0 0,-1 0-1 0 0,-2 0 1 0 0,-9 10 2420 0 0,10-8-2435 0 0,-11 12 962 0 0,1 1-1 0 0,0 0 1 0 0,1 1 0 0 0,0 1 0 0 0,2-1 0 0 0,0 2 0 0 0,-9 23-1 0 0,5-5 167 0 0,2 1 0 0 0,-11 64 0 0 0,17-69-887 0 0,1 0-1 0 0,1 33 1 0 0,3-51-310 0 0,1 0 0 0 0,0-1 0 0 0,1 1 0 0 0,0-1 0 0 0,1 1 0 0 0,1-1 0 0 0,7 17 0 0 0,-10-26-99 0 0,0-1 0 0 0,1 0 0 0 0,-1 0 0 0 0,1 0 0 0 0,0-1 0 0 0,0 1 0 0 0,0 0 0 0 0,0-1 0 0 0,0 1 0 0 0,1-1 0 0 0,-1 0-1 0 0,1 0 1 0 0,0 0 0 0 0,-1 0 0 0 0,1 0 0 0 0,5 2 0 0 0,4-2-1137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3223 0 0,'1'-6'3358'0'0,"2"12"-989"0"0,3 13 120 0 0,-4 7-526 0 0,-1 1-1 0 0,-3 41 1 0 0,-1-2-827 0 0,3-65-1132 0 0,0 0-1 0 0,0 0 0 0 0,0-1 1 0 0,0 1-1 0 0,0 0 0 0 0,0 0 0 0 0,0-1 1 0 0,0 1-1 0 0,1 0 0 0 0,-1 0 1 0 0,0-1-1 0 0,0 1 0 0 0,1 0 1 0 0,-1-1-1 0 0,0 1 0 0 0,1 0 1 0 0,0 0-2 0 0,-1-1-1 0 0,0 0 1 0 0,0 0 0 0 0,1 0 0 0 0,-1 0 0 0 0,0 0 0 0 0,0 0-1 0 0,1 0 1 0 0,-1 0 0 0 0,0 1 0 0 0,1-1 0 0 0,-1 0 0 0 0,0 0-1 0 0,0 0 1 0 0,1-1 0 0 0,-1 1 0 0 0,0 0 0 0 0,1 0 0 0 0,-1 0 0 0 0,0 0-1 0 0,0 0 1 0 0,1 0 0 0 0,-1 0 0 0 0,0 0 0 0 0,0 0 0 0 0,1-1-1 0 0,-1 1 1 0 0,2-2 4 0 0,0 1 0 0 0,0-1 0 0 0,0 0-1 0 0,0 0 1 0 0,0 0 0 0 0,-1 0 0 0 0,1-1-1 0 0,1-2 1 0 0,25-42-34 0 0,-23 40 4 0 0,0-1 0 0 0,-1 0 0 0 0,5-12 0 0 0,-7 18-82 0 0,3-8-84 0 0,15-32 116 0 0,-15 32 631 0 0,3 11-177 0 0,-3-1-285 0 0,18 5 100 0 0,-23-5-177 0 0,1 0 1 0 0,0 1-1 0 0,0-1 0 0 0,0 1 0 0 0,0-1 0 0 0,-1 1 1 0 0,1-1-1 0 0,0 1 0 0 0,-1 0 0 0 0,1-1 1 0 0,0 1-1 0 0,-1 0 0 0 0,1-1 0 0 0,-1 1 0 0 0,1 0 1 0 0,-1 0-1 0 0,1 0 0 0 0,-1-1 0 0 0,0 1 1 0 0,1 0-1 0 0,-1 0 0 0 0,0 0 0 0 0,0 0 0 0 0,1 0 1 0 0,-1 1-1 0 0,0 113 687 0 0,0-113-871 0 0,0-1-1 0 0,0 1 0 0 0,0-1 1 0 0,0 1-1 0 0,1-1 0 0 0,-1 1 1 0 0,0-1-1 0 0,1 1 0 0 0,-1-1 1 0 0,1 0-1 0 0,0 1 0 0 0,-1-1 1 0 0,1 0-1 0 0,0 1 0 0 0,0-1 1 0 0,0 0-1 0 0,0 0 0 0 0,2 2 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1839 0 0,'7'7'1614'0'0,"0"1"0"0"0,-1 0 0 0 0,1 1 0 0 0,-2-1 0 0 0,1 1 0 0 0,7 18 0 0 0,-8-15-699 0 0,-1 1-1 0 0,0 0 0 0 0,-1 0 0 0 0,3 25 0 0 0,-5-21-671 0 0,0 0 0 0 0,-1 0-1 0 0,-1 0 1 0 0,-1-1 0 0 0,0 1-1 0 0,-1 0 1 0 0,-1-1 0 0 0,-11 31 0 0 0,4-23-575 0 0,-2-3-198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1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29 145 1375 0 0,'-14'-9'744'0'0,"13"8"-443"0"0,0 0-1 0 0,-1 0 1 0 0,1 0-1 0 0,0 0 0 0 0,0 0 1 0 0,0-1-1 0 0,1 1 0 0 0,-1 0 1 0 0,0-1-1 0 0,0 1 0 0 0,1 0 1 0 0,-1-1-1 0 0,1 1 1 0 0,-1-1-1 0 0,1 1 0 0 0,0-1 1 0 0,-1 1-1 0 0,1-1 0 0 0,0 1 1 0 0,0-1-1 0 0,0 1 1 0 0,0-1-1 0 0,0 1 0 0 0,1-3 1 0 0,-1 4-326 0 0,1 0 0 0 0,0-1 0 0 0,0 1 1 0 0,-1 0-1 0 0,1 0 0 0 0,0-1 0 0 0,0 1 0 0 0,0 0 1 0 0,-1 0-1 0 0,1 0 0 0 0,0 0 0 0 0,0 0 1 0 0,0 0-1 0 0,-1 0 0 0 0,1 0 0 0 0,0 1 0 0 0,0-1 1 0 0,-1 0-1 0 0,2 1 0 0 0,-1-1-6 0 0,7 2-392 0 0</inkml:trace>
  <inkml:trace contextRef="#ctx0" brushRef="#br0" timeOffset="1">163 1 2303 0 0,'1'1'657'0'0,"-1"1"0"0"0,1-1 0 0 0,0 1-1 0 0,0-1 1 0 0,0 1 0 0 0,0-1 0 0 0,0 0-1 0 0,0 0 1 0 0,2 2 0 0 0,2 3 457 0 0,1 4-144 0 0,0 1 1 0 0,0-1 0 0 0,-1 1 0 0 0,0 0 0 0 0,3 16-1 0 0,-4-14-497 0 0,-2 0 0 0 0,0 1-1 0 0,0-1 1 0 0,-1 19-1 0 0,-2-15-353 0 0,0 0-1 0 0,-1 0 0 0 0,-1 0 0 0 0,-1 0 1 0 0,0-1-1 0 0,-1 0 0 0 0,-1 0 0 0 0,-10 20 1 0 0,11-27-239 0 0,-11 23-447 0 0,4-11-4142 0 0,2-6-1237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18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8751 0 0,'-6'9'384'0'0,"2"-4"88"0"0,1 0-376 0 0,0-2-96 0 0,1-1 0 0 0,1-1 0 0 0,1 1 656 0 0,-2 1 112 0 0,1 2 32 0 0,-1 0 0 0 0,2-1-368 0 0,0 0-72 0 0,0-3-8 0 0,3-1-8 0 0,-1-1-1016 0 0,3-1-208 0 0,-1-1-40 0 0,1-2-8 0 0</inkml:trace>
  <inkml:trace contextRef="#ctx0" brushRef="#br0" timeOffset="1">65 186 2303 0 0,'-13'18'200'0'0,"7"-10"-200"0"0,-1 1 0 0 0,2-1 0 0 0,2-3 1216 0 0,0 0 192 0 0,1 0 48 0 0,-2 4 8 0 0,-3 4-152 0 0,1 2-32 0 0,1-1-8 0 0,2-3 0 0 0,3-3-1272 0 0,5-5-312 0 0,1-4-32 0 0,5-4-8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2303 0 0,'-2'1'94'0'0,"-1"1"-1"0"0,0-1 1 0 0,1 0-1 0 0,-1 1 1 0 0,1-1-1 0 0,-1 1 1 0 0,1 0-1 0 0,0-1 1 0 0,-1 1-1 0 0,1 1 1 0 0,0-1-1 0 0,-2 3 0 0 0,1-2-62 0 0,-12 16 358 0 0,0 1 0 0 0,2 0 0 0 0,0 1 0 0 0,-10 23 0 0 0,-34 94 1311 0 0,17-18 213 0 0,-39 207 0 0 0,11 134 849 0 0,15 207-1104 0 0,36-377-1563 0 0,-9 455-31 0 0,31-593 132 0 0,28 164 0 0 0,-19-232-60 0 0,29 104 0 0 0,-33-159-183 0 0,24 51 0 0 0,-28-68-268 0 0,1 0 0 0 0,1-1-1 0 0,0 0 1 0 0,1 0 0 0 0,0-1-1 0 0,12 11 1 0 0,-1-6-4760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2303 0 0,'-15'10'2648'0'0,"13"-9"-2198"0"0,0 0 0 0 0,0 0 0 0 0,0 0 0 0 0,0 0 1 0 0,0 1-1 0 0,0-1 0 0 0,0 0 0 0 0,-2 4 0 0 0,-4 6 283 0 0,0 0 0 0 0,1 1 0 0 0,0 0 0 0 0,1 0 0 0 0,-6 18 0 0 0,-18 69 1456 0 0,25-79-1783 0 0,-31 123 944 0 0,7 1 0 0 0,6 1 0 0 0,-4 159 0 0 0,22-200-1185 0 0,-3 463 110 0 0,15-417-258 0 0,7 110 13 0 0,23 0-17 0 0,7-27-13 0 0,41 168 0 0 0,-34-204-19 0 0,50 177-118 0 0,-89-339-92 0 0,-8-23 25 0 0,0-1 0 0 0,0 1 0 0 0,-1 0 0 0 0,-1 0 0 0 0,2 20 0 0 0,-5-23-193 0 0,-3-8-750 0 0,-5-12-4736 0 0,4 3 335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 3223 0 0,'-10'-9'5838'0'0,"7"15"-2978"0"0,1 0-1948 0 0,1 1 0 0 0,0 0 0 0 0,0 0 1 0 0,0-1-1 0 0,1 1 0 0 0,1 9 1 0 0,6 40 1253 0 0,-7-50-2090 0 0,1-1 1 0 0,0 0 0 0 0,1 1-1 0 0,-1-1 1 0 0,1 0 0 0 0,0 0-1 0 0,0 0 1 0 0,1 0 0 0 0,0 0-1 0 0,0-1 1 0 0,0 1 0 0 0,0-1-1 0 0,0 0 1 0 0,1 0 0 0 0,0 0-1 0 0,0 0 1 0 0,9 6 0 0 0,-12-9-77 0 0,0 0 1 0 0,1-1 0 0 0,-1 1 0 0 0,1-1 0 0 0,-1 1 0 0 0,1-1 0 0 0,-1 1 0 0 0,1-1-1 0 0,-1 0 1 0 0,1 0 0 0 0,1 1 0 0 0,5-1-4 0 0,0 1-1 0 0,0-2 1 0 0,0 1-1 0 0,0-1 0 0 0,12-2 1 0 0,-8-1-22 0 0,-1 0-1 0 0,-1 0 1 0 0,15-9 0 0 0,-13 7-77 0 0,-5-2-319 0 0,23-24 161 0 0,-23 24-11 0 0,-2 0-793 0 0,14-27 831 0 0,-14 22 123 0 0,-5 13 108 0 0,0 0 1 0 0,-1 0 0 0 0,1 0 0 0 0,0 0 0 0 0,0 0 0 0 0,0 0 0 0 0,0 0 0 0 0,0 0 0 0 0,0-1-1 0 0,0 1 1 0 0,0 0 0 0 0,0 0 0 0 0,0 0 0 0 0,0 0 0 0 0,0 0 0 0 0,0 0 0 0 0,0 0-1 0 0,0 0 1 0 0,-1 0 0 0 0,1 0 0 0 0,0 0 0 0 0,0 0 0 0 0,0 0 0 0 0,0 0 0 0 0,0 0 0 0 0,0-1-1 0 0,0 1 1 0 0,0 0 0 0 0,0 0 0 0 0,-1 0 0 0 0,1 0 0 0 0,0 0 0 0 0,0 0 0 0 0,0 0 0 0 0,0 0-1 0 0,0 0 1 0 0,0 0 0 0 0,0 0 0 0 0,-1 1 0 0 0,1-1 0 0 0,0 0 0 0 0,0 0 0 0 0,0 0-1 0 0,0 0 1 0 0,0 0 0 0 0,0 0 0 0 0,-11 6 128 0 0,4 3 68 0 0,1 0 1 0 0,-1 1-1 0 0,1 0 0 0 0,1-1 0 0 0,0 2 1 0 0,-5 14-1 0 0,-1 0 115 0 0,-39 93 490 0 0,-44 158 0 0 0,88-255-856 0 0,1 1 0 0 0,0-1-1 0 0,2 1 1 0 0,-2 33 0 0 0,5-55 24 0 0,0 0 1 0 0,0 0-1 0 0,0 0 1 0 0,0 0-1 0 0,0-1 1 0 0,0 1-1 0 0,0 0 1 0 0,1 0-189 0 0,-1 0 188 0 0,0 0 1 0 0,0 0-1 0 0,0 0 1 0 0,0 0-1 0 0,0 0 1 0 0,0 0-1 0 0,0 0 1 0 0,0 0-1 0 0,0 0 1 0 0,0 0-1 0 0,0 0 1 0 0,0 0-1 0 0,0 0 1 0 0,0 0-1 0 0,0 0 1 0 0,0 0-1 0 0,0 0 1 0 0,0 0-1 0 0,1 0 1 0 0,-1 0-1 0 0,0 0 1 0 0,0 0-1 0 0,0 0 1 0 0,1-5-1148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4607 0 0,'-3'1'38'0'0,"0"0"1"0"0,-1 0-1 0 0,1 0 0 0 0,0 0 0 0 0,0 0 0 0 0,0 1 0 0 0,1-1 0 0 0,-1 1 0 0 0,-4 3 0 0 0,3-1 274 0 0,1 0 0 0 0,-1 1 0 0 0,1-1 0 0 0,0 1 1 0 0,-3 5-1 0 0,-7 13 1304 0 0,1 0 1 0 0,-16 47-1 0 0,25-60-1252 0 0,0 0-1 0 0,0 0 1 0 0,1 0 0 0 0,1 0-1 0 0,0 0 1 0 0,0 1 0 0 0,1-1-1 0 0,0 0 1 0 0,1 1-1 0 0,2 14 1 0 0,-2-22-420 0 0,0-1-1 0 0,0 1 1 0 0,0 0 0 0 0,0-1 0 0 0,0 1-1 0 0,0 0 1 0 0,1-1 0 0 0,-1 1 0 0 0,1-1 0 0 0,2 3-1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3 162 5983 0 0,'-2'0'555'0'0,"2"0"-549"0"0,0 0 0 0 0,0 0-1 0 0,0 0 1 0 0,0 0 0 0 0,1 0 0 0 0,-1 0-1 0 0,0 0 1 0 0,0 0 0 0 0,0 0-1 0 0,0 0 1 0 0,0 0 0 0 0,0 0-1 0 0,0 0 1 0 0,0 0 0 0 0,0 0 0 0 0,0 0-1 0 0,0 0 1 0 0,0 0 0 0 0,0 0-1 0 0,0 0 1 0 0,0 0 0 0 0,0-1-1 0 0,0 1 1 0 0,0 0 0 0 0,0 0 0 0 0,0 0-1 0 0,-1 0 1 0 0,1 0 0 0 0,0 0-1 0 0,0 0 1 0 0,0 0 0 0 0,0 0-1 0 0,0 0 1 0 0,0 0 0 0 0,0 0 0 0 0,0 0-1 0 0,0 0 1 0 0,0 0 0 0 0,0 0-1 0 0,0 0 1 0 0,0 0 0 0 0,0 0-1 0 0,0 0 1 0 0,0 0 0 0 0,0 0-1 0 0,0 0 1 0 0,0 0 0 0 0,0 0 0 0 0,0 0-1 0 0,0 0 1 0 0,0 0 0 0 0,0 0-1 0 0,0 0 1 0 0,0 0 0 0 0,0 0-1 0 0,-1 0 1 0 0,1 0 0 0 0,0 0 0 0 0,0 0-1 0 0,0 0 1 0 0,0 0 0 0 0,0 0-1 0 0,9-11 4717 0 0,-6 8-3146 0 0,5-8-1377 0 0,21-22 1726 0 0,29-28-517 0 0,-25 28-1290 0 0,-25 25 275 0 0,-7 9-337 0 0,0 0 0 0 0,0 0-1 0 0,0 0 1 0 0,0 1 0 0 0,0-1 0 0 0,-1 0 0 0 0,1 1 0 0 0,0-1-1 0 0,-1 1 1 0 0,1-1 0 0 0,-1 1 0 0 0,1-1 0 0 0,-1 1 0 0 0,0-1-1 0 0,0 1 1 0 0,0-1 0 0 0,0 3 0 0 0,-5 27 630 0 0,0-10-465 0 0,5-21-219 0 0,-4 26 269 0 0,-2 29 0 0 0,6-47-383 0 0,0-1 0 0 0,0 0 0 0 0,1 0 0 0 0,0 1 1 0 0,0-1-1 0 0,1 0 0 0 0,0 0 0 0 0,0 0 0 0 0,4 7 0 0 0,-1-6-4401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7831 0 0,'0'0'1531'0'0,"4"3"-770"0"0,-2-2-607 0 0,1 1-1 0 0,-1 1 1 0 0,0-1 0 0 0,0 0-1 0 0,0 1 1 0 0,0-1-1 0 0,0 1 1 0 0,-1-1-1 0 0,1 1 1 0 0,-1 0 0 0 0,0 0-1 0 0,0-1 1 0 0,0 1-1 0 0,0 0 1 0 0,0 0-1 0 0,0 6 1 0 0,2 9 481 0 0,-1 1 1 0 0,-1 0-1 0 0,-1-1 0 0 0,-1 1 0 0 0,-1 0 1 0 0,-6 32-1 0 0,2-28-718 0 0,0 1 0 0 0,-2-2 0 0 0,-1 1 0 0 0,-20 39 0 0 0,11-33-5900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5983 0 0,'-5'8'536'0'0,"0"-5"-432"0"0,2 5 5536 0 0,3-6-5000 0 0,0 1-160 0 0,1 2-40 0 0,1-1-8 0 0,1-1-432 0 0,-1 2-160 0 0,-1-2 8 0 0</inkml:trace>
  <inkml:trace contextRef="#ctx0" brushRef="#br0" timeOffset="1">39 359 9671 0 0,'-10'10'424'0'0,"4"-6"96"0"0,0 1-416 0 0,2-2-104 0 0,3-1 0 0 0,1 0 376 0 0,-2-1 48 0 0,1 1 16 0 0,-3 1 0 0 0,3 0-440 0 0,-2 0 0 0 0,3-1-104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6911 0 0,'-5'14'304'0'0,"-1"-6"64"0"0,1 0-296 0 0,2-3-72 0 0,3-2 704 0 0,-4 0 128 0 0,0 4 32 0 0,-1-1 0 0 0,0 1-472 0 0,2-1-88 0 0,1-3-16 0 0,-1 0-8 0 0,3-1-1040 0 0,0 0-200 0 0,2-1-48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2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4607 0 0,'-1'6'1344'0'0,"0"-1"0"0"0,0 1-1 0 0,1 8 1 0 0,0 3 133 0 0,0 0 1 0 0,2 0-1 0 0,0 0 0 0 0,9 30 0 0 0,-9-40-1136 0 0,0-1 1 0 0,1 0-1 0 0,0 1 0 0 0,0-1 0 0 0,1 0 0 0 0,5 8 0 0 0,-6-11-258 0 0,0 0 0 0 0,-1 0-1 0 0,1-1 1 0 0,0 1 0 0 0,1-1-1 0 0,-1 1 1 0 0,0-1 0 0 0,1 0-1 0 0,-1 0 1 0 0,1-1 0 0 0,-1 1-1 0 0,6 1 1 0 0,-9-3-80 0 0,3 1 11 0 0,1-1 0 0 0,-1 1 0 0 0,0 0 0 0 0,1-1 0 0 0,-1 0 0 0 0,1 0 0 0 0,-1 0 0 0 0,0 0 0 0 0,1 0 0 0 0,-1-1 0 0 0,4-1 0 0 0,6-4 29 0 0,-13 6-43 0 0,10-5 2 0 0,0-1 1 0 0,0 0 0 0 0,12-11-1 0 0,-14 10-2 0 0,-1-1 0 0 0,1 0 0 0 0,10-17 0 0 0,-15 21 0 0 0,0-1 0 0 0,-1 1 0 0 0,1 0 0 0 0,-1-1 0 0 0,0 1 0 0 0,2-6 0 0 0,-3 5 0 0 0,-5 22 426 0 0,-5 33 1 0 0,3-10-232 0 0,-33 129 157 0 0,-80 211 0 0 0,113-358-670 0 0,-8 16-1184 0 0,13-36 282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1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43 3223 0 0,'-3'-4'462'0'0,"1"0"-1"0"0,-1 0 0 0 0,0 1 1 0 0,0-1-1 0 0,0 1 0 0 0,-1 0 1 0 0,1 0-1 0 0,-1 0 1 0 0,-4-2-1 0 0,6 4-280 0 0,0 0-1 0 0,-1 0 1 0 0,0 0 0 0 0,1 0-1 0 0,-1 1 1 0 0,1-1 0 0 0,-1 1 0 0 0,0-1-1 0 0,1 1 1 0 0,-1 0 0 0 0,0 0 0 0 0,1 0-1 0 0,-1 1 1 0 0,0-1 0 0 0,1 1 0 0 0,-1-1-1 0 0,-3 3 1 0 0,-1-1 138 0 0,0 2 0 0 0,1-1 0 0 0,0 1 0 0 0,0-1 1 0 0,0 2-1 0 0,1-1 0 0 0,-1 1 0 0 0,1-1 0 0 0,0 2 0 0 0,-8 9 0 0 0,5-4-12 0 0,0 0 0 0 0,1 0-1 0 0,0 1 1 0 0,-8 21 0 0 0,12-26-108 0 0,1 1 1 0 0,0-1 0 0 0,0 0-1 0 0,0 1 1 0 0,1 0-1 0 0,0-1 1 0 0,1 1 0 0 0,0 0-1 0 0,0-1 1 0 0,3 16-1 0 0,-2-19-114 0 0,0 0 0 0 0,0 0 0 0 0,0 0 0 0 0,1 0 0 0 0,-1 0 0 0 0,1 0-1 0 0,0 0 1 0 0,0-1 0 0 0,1 1 0 0 0,-1-1 0 0 0,1 0 0 0 0,0 1 0 0 0,0-1 0 0 0,0 0-1 0 0,0-1 1 0 0,0 1 0 0 0,1 0 0 0 0,-1-1 0 0 0,1 0 0 0 0,-1 0 0 0 0,7 2 0 0 0,-2-1-76 0 0,0-1 1 0 0,0 0 0 0 0,1 0-1 0 0,-1-1 1 0 0,1 0 0 0 0,-1-1-1 0 0,15 0 1 0 0,-20-1-111 0 0,8-1 1 0 0,33-9-131 0 0,-34 9-593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3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2759 0 0,'-6'4'447'0'0,"0"1"0"0"0,1 0-1 0 0,0 0 1 0 0,0 0 0 0 0,0 0-1 0 0,-4 9 1 0 0,-67 112 4933 0 0,63-102-4024 0 0,2 0-1 0 0,1 1 1 0 0,-10 39 0 0 0,18-55-999 0 0,0-1 1 0 0,1 0-1 0 0,0 1 1 0 0,1-1-1 0 0,-1 1 1 0 0,2-1 0 0 0,1 14-1 0 0,-1-19-398 0 0,-1-1 0 0 0,1 1-1 0 0,-1-1 1 0 0,1 1 0 0 0,0-1-1 0 0,0 1 1 0 0,0-1 0 0 0,0 0-1 0 0,0 1 1 0 0,1-1 0 0 0,-1 0-1 0 0,1 0 1 0 0,-1 0 0 0 0,1 0 0 0 0,0 0-1 0 0,0-1 1 0 0,0 1 0 0 0,0 0-1 0 0,0-1 1 0 0,0 1 0 0 0,0-1-1 0 0,1 0 1 0 0,-1 0 0 0 0,0 0-1 0 0,1 0 1 0 0,-1 0 0 0 0,1-1 0 0 0,2 2-1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30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4343 0 0,'-1'61'6090'0'0,"-10"77"-1"0"0,11-135-6002 0 0,-2 15 375 0 0,2-17-450 0 0,0 0 0 0 0,0 0 0 0 0,0-1 1 0 0,0 1-1 0 0,0 0 0 0 0,0-1 0 0 0,0 1 0 0 0,0 0 1 0 0,0-1-1 0 0,0 1 0 0 0,0 0 0 0 0,1-1 0 0 0,-1 1 1 0 0,0-1-1 0 0,1 1 0 0 0,-1 0 0 0 0,0-1 1 0 0,1 1-1 0 0,-1-1 0 0 0,1 2 0 0 0,0-2-129 0 0,1 0-625 0 0,7-11 97 0 0,19-28 293 0 0,-22 30 8 0 0,1-1-264 0 0,18-30 312 0 0,-18 30 28 0 0,0 1-78 0 0,20-28 334 0 0,-20 28 1670 0 0,2 9-1118 0 0,25 1 32 0 0,-33 0-545 0 0,0-1 1 0 0,-1 0-1 0 0,1 0 0 0 0,0 1 0 0 0,-1-1 0 0 0,1 0 1 0 0,-1 1-1 0 0,1-1 0 0 0,-1 1 0 0 0,1-1 1 0 0,0 1-1 0 0,-1-1 0 0 0,0 1 0 0 0,1-1 0 0 0,-1 1 1 0 0,1-1-1 0 0,-1 1 0 0 0,0-1 0 0 0,1 1 0 0 0,-1 0 1 0 0,0-1-1 0 0,1 1 0 0 0,-1 0 0 0 0,0-1 0 0 0,0 1 1 0 0,0 0-1 0 0,0-1 0 0 0,0 1 0 0 0,0 0 0 0 0,0 0 1 0 0,0-1-1 0 0,0 1 0 0 0,0 0 0 0 0,0 0 0 0 0,0 4 137 0 0,1 16 269 0 0,-2 1-1 0 0,0-1 1 0 0,-6 34 0 0 0,0-3-3202 0 0,6-45-3229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3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4143 0 0,'0'0'2591'0'0,"4"2"-1396"0"0,0 0-916 0 0,0 0 0 0 0,0 0 1 0 0,-1 1-1 0 0,1 0 1 0 0,0 0-1 0 0,-1 0 0 0 0,0 0 1 0 0,0 0-1 0 0,0 1 0 0 0,0 0 1 0 0,0-1-1 0 0,-1 1 1 0 0,0 0-1 0 0,3 6 0 0 0,1 5 358 0 0,-1 0 0 0 0,0 0 0 0 0,-1 0 0 0 0,-1 1 0 0 0,-1-1 0 0 0,0 1 0 0 0,-1 0 0 0 0,0 0 0 0 0,-3 20 0 0 0,1-22-523 0 0,-1 0 1 0 0,-1 1-1 0 0,0-1 0 0 0,-7 17 0 0 0,6-21-843 0 0,0 0 0 0 0,-1-1 0 0 0,0 0 0 0 0,0 0 0 0 0,-1 0 0 0 0,-9 10 0 0 0,2-4-5277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21:3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28 4607 0 0,'0'0'354'0'0,"0"-5"-233"0"0,-1-13-86 0 0,0 13 2871 0 0,10 10-1890 0 0,-2-2-757 0 0,-4-2-143 0 0,0 0 0 0 0,0 0 1 0 0,0 1-1 0 0,0-1 1 0 0,0 1-1 0 0,0 0 0 0 0,-1 0 1 0 0,1 0-1 0 0,0 1 1 0 0,-1-1-1 0 0,0 0 0 0 0,1 1 1 0 0,-1 0-1 0 0,0-1 0 0 0,-1 1 1 0 0,1 0-1 0 0,2 5 1 0 0,17 51 2638 0 0,15 68 0 0 0,5 65 176 0 0,-39-181-2807 0 0,43 229 1290 0 0,14 273 0 0 0,-53-388-1351 0 0,-5 1 0 0 0,-6-1 0 0 0,-6 0 0 0 0,-28 133-1 0 0,-72 145 94 0 0,-32-9-44 0 0,137-376-113 0 0,-99 232 48 0 0,0 0-30 0 0,101-238-17 0 0,-49 138-80 0 0,43-115-66 0 0,1 1 0 0 0,-6 47-1 0 0,15-79 91 0 0,-1 0-41 0 0,0 0 0 0 0,1 1 0 0 0,-1-1 1 0 0,1 1-1 0 0,0-1 0 0 0,1 1 0 0 0,-1-1 0 0 0,1 0 0 0 0,0 1 0 0 0,0-1 0 0 0,0 0 0 0 0,2 5 1 0 0,0-7-1539 0 0,-1-7-1213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6T13:30:04.02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24792 10823 9215 0,'-4'-3'816'0,"1"-1"-656"0,2 2-160 0,0-1 0 0,1 2 1136 0,0-1 192 16,1-2 32-16,0 2 16 0,1-6 352 0,0 2 64 15,1-3 0-15,-1 6 16 0,1-2 0 0,-1 5 0 16,1 2 0-16,-1 1 0 0,2 0-400 0,-2 3-96 16,2 3-16-16,1-1 0 0,-1 0-496 0,-1 2-96 15,0-3-32-15,0 2 0 0,0 0-400 0,-1 1-80 16,0-3 0-16,-2 2-16 0,-2-1-176 0,0 0 0 16,-2-2 0-16,0 0 0 0,0 0 0 0,-3 1 0 15,1-4 0-15,-1 1 0 0,-1-2 0 0,0 1 0 16,0-3 0-16,0 0 0 0,0-3 0 0,2 1 0 15,0-2 0-15,1-2 0 0,1-1 0 0,0 0 0 16,2-1 128-16,2-2-128 0,0 1 0 0,2 2 0 16,1-3 0-16,-1 1 0 0,2 3 0 0,1-3 0 0,0 5 128 0,0-3-128 15,1 1 448-15,-1 4 16 0,1-2 0 16,0 2 0-16,2-1 16 0,-1 2 0 0,2 1 0 0,0 0 0 16,-2 1-208-16,0 2-32 0,1-1-16 0,-2 2 0 15,0-1-96-15,-1 2-128 0,0-1 176 0,-1 2-176 16,0-2 176-16,-2 2-176 0,-1-2 160 0,-1 1-160 0,-1 1 176 0,0-2-176 15,-3-1 192-15,0 4-192 16,-1-4 128-16,-1 0-128 0,-1 0 0 0,-1 0 0 16,1-1 0-16,-2-2 0 0,1 0 0 0,0-2 0 15,2-1 0-15,0 2 0 0,0-4 0 0,1 2 0 16,0 0 0-16,1-1 0 0,0 1 0 16,2-1 0-16,1 1 0 0,1 0 0 15,0 0 0-15,2 0-11952 0,2-4-2400 0</inkml:trace>
  <inkml:trace contextRef="#ctx0" brushRef="#br0" timeOffset="920.99">23656 8811 3679 0,'2'0'320'0,"-1"0"-320"0,0 2 0 0,0-2 0 16,2 0 1280-16,1 3 176 0,2 0 32 0,5 6 16 0,6 4 656 0,4 6 128 15,1 1 16-15,2 5 16 0,1 1-176 0,2 7-32 16,1 3-16-16,2 5 0 0,2 3-368 0,0 6-80 16,0 0-16-16,-1 5 0 0,-1-1-480 0,0 2-112 15,-2 1-16-15,-1 0 0 0,2-3-400 16,-2 0-96-16,-1-1-16 0,-1 1 0 0,-2-4-272 0,0-3-64 16,-2 4-16-16,-3-4 0 0,-3-2-160 0,0-1 0 15,-3 1 0-15,-1-1 0 0,0-6 0 0,-3 0 0 16,-1-4 0-16,-1-5 0 0,-1-3 0 0,0-5 0 15,-1-2 0-15,-2 4 0 0,1-4-144 0,-3-1-16 16,1-5 0-16,0-6 0 16,-1-1-1472-16,2-6-288 0</inkml:trace>
  <inkml:trace contextRef="#ctx0" brushRef="#br0" timeOffset="1508.97">24233 10150 6959 0,'-2'0'144'0,"1"0"48"15,1 0 0-15,0 0 0 0,0 1-192 0,0-1 0 0,1 3 0 0,1-1 0 0,1-1 2160 0,2 4 384 16,2-1 80-16,1 2 0 0,3 0-80 0,2 2-32 16,0 3 0-16,2 2 0 0,1 0-752 0,0 0-160 15,3 2-16-15,-3-1-16 0,1-2-576 0,-2-1-112 16,-3 3-32-16,-2-4 0 0,-1 0-256 0,-3 1-48 16,-1-4-16-16,-1-1 0 0,-2 1-176 0,0-5-32 15,-1 2-16-15,-1-4 0 0,0 0-128 0,0-3-32 16,0 2 0-16,-3-4 0 0,2-2-144 0,-3 1 0 15,2-4 0-15,-3-3 0 0,1-2 0 0,-1-1 0 16,-1 0 0-16,0 0 0 0,0 1 0 0,0 2 0 16,-2-3 0-16,1 3 0 0,-1 1 0 0,0 0 0 15,-1 2 0-15,-1 1 0 0,1 2-352 0,1 0 0 0,0 4 0 16,1-3 0-16,1 2 80 0,1 1 16 0,2 1 0 16,1-2 0-16,1 2 256 0,1 0 0 0,1 0 0 0,1 0 0 15,1 2 0-15,0 0 256 0,4 0-64 0,-1-2 0 16,3 4 288-16,0-2 48 0,3 2 16 0,0-2 0 15,3 0-160-15,0 0-48 0,2 2 0 0,-1-2 0 16,-2 4-208-16,-1-1-128 0,2 0 160 0,-3 4-160 16,-2-1 192-16,-1 0-48 0,-3 4-16 0,-2-4 0 15,-2 4 96-15,-2 0 16 0,0 2 0 0,-2 1 0 16,-3-1 32-16,-1 4 16 0,-2 6 0 0,-2 0 0 16,-2 1-128-16,0 1-32 0,-3 1 0 0,1-3 0 0,3-2-128 15,1-5 0-15,4-5 0 0,6-6-18816 16</inkml:trace>
  <inkml:trace contextRef="#ctx0" brushRef="#br0" timeOffset="2216.29">22187 7345 13823 0,'2'1'1216'0,"-1"3"-960"16,1 1-256-16,0-1 0 0,-1-2 1168 0,1 4 192 15,3 6 48-15,1 9 0 0,1 1 736 0,-1 3 160 16,0 4 16-16,-1 5 16 0,-1-2-608 0,-1-4-112 16,0 1-16-16,-1-5-16 0,0-6-720 0,-1-3-144 0,0-6-16 0,0 0-16 15,1-5-480-15,0-4-80 0,-1 0-128 0,2-4 176 16,0-2-176-16,0-3 0 0,1 2 0 0,-2-4 0 15,3-5 0-15,-1-3-144 0,1-1 144 0,1-2 0 16,0-3-144-16,-2 9 144 0,-1 4 0 0,1-2-144 16,1-1 144-16,-5 15 0 0,0 0 0 0,22-45 0 31,-22 45-480-31,0 0-16 0,0 0 0 0,0 0 0 16,49-50-1328-16,-49 50-272 0</inkml:trace>
  <inkml:trace contextRef="#ctx0" brushRef="#br0" timeOffset="2570.58">22619 7384 6447 0,'-9'-5'576'0,"3"3"-576"0,0-1 0 0,2 0 0 0,2-1 1904 0,-1 4 272 16,0-2 48-16,-2-4 16 0,-5 2-560 0,-1-2-96 15,-2 2-32-15,1 5 0 0,1 6-80 0,1 1-32 16,1 2 0-16,2 3 0 0,-1 0-224 0,2 0-64 15,3-1 0-15,-2 0 0 0,1 2-80 0,1 1-32 16,1 1 0-16,2-4 0 0,1 0-560 0,2-2-112 16,0-3-32-16,2-1 0 0,1-3-336 0,2 0 0 0,1 1 0 0,-1-7 0 31,1 2-592-31,-1-2-48 0,-1 0 0 0,0-3 0 16,2-1-432-16,-1-1-80 0,0 0-32 0,-1-2 0 15,-7 10 240-15,0 0 48 0,0 0 16 0,0 0 0 0,0 0 576 0,39-49 112 16,-34 45 32-16,-1 2 0 0,1 4 160 0,-2-1 144 0,1 4-16 0,-2 2-128 15,1 3 800-15,-1-3 48 0,0 4 16 16,2 3 0-16,-1 0-432 0,-2 3-96 0,1-5-16 0,0 0 0 16,0 2-464-16,1-2-112 0,2 1 0 0,-1-7-12176 15</inkml:trace>
  <inkml:trace contextRef="#ctx0" brushRef="#br0" timeOffset="2891.57">22727 7349 8287 0,'-5'2'736'0,"2"0"-592"0,2 0-144 0,0-2 0 0,1 1 1920 15,1 2 368-15,0-3 64 0,2 2 16 0,2 2-832 0,0 5-144 16,-1-2-48-16,3 3 0 0,-1 1 176 0,-1 3 16 16,-2-6 16-16,0 2 0 0,1 3-672 0,-3-1-144 15,1-2-32-15,0 0 0 0,-1 2-528 0,-1-6-176 16,1 0 0-16,-1-2 0 0,1-1 0 0,-1-6 0 15,2 3 0-15,-1-6 0 0,3 0-224 0,0-4-48 16,1 0-16-16,0-2 0 16,-5 12-144-16,0 0-16 0,0 0-16 0,30-55 0 0,-30 55 96 0,0 0 32 15,0 0 0-15,37-47 0 0,-37 47 336 0,0 0 0 16,0 0 0-16,0 0 0 0,0 0 128 0,45 0 128 0,-42 10 48 16,-1 0 0-16,-2 2 448 0,0 1 80 15,-2 3 32-15,1 0 0 0,0-1-448 0,-2 1-96 0,1 2 0 16,1-2-16-1,1 1-1264-15,0-5-240 0</inkml:trace>
  <inkml:trace contextRef="#ctx0" brushRef="#br0" timeOffset="3283.77">23130 7379 20271 0,'-8'-4'896'0,"3"3"192"0,0-2-880 0,2-1-208 0,-1 4 0 0,3-2 0 15,-2 0 1584-15,-2-2 272 0,-2 1 48 0,-3 2 16 16,-1-4-320-16,1 4-48 0,3 3-16 0,0 2 0 16,4 2-672-16,0 4-144 0,2-1-16 0,1 2-16 15,1 4-400-15,2-3-80 0,0-2-16 0,2 0 0 0,1 0-192 0,-1-1 144 16,0-6-144-16,2 2 128 0,1-1-128 0,3 0 0 16,2-4 0-16,-1-3 0 0,-1-1 0 0,-1 1 0 15,-10 3-176-15,0 0 176 0,0 0-336 0,0 0 16 16,24-55 0-16,-24 38 0 0,-2 0 192 0,0-6 128 15,-1-1-160-15,0-1 160 0,0 3 0 0,0-4 0 16,-1-3 0-16,1-2 0 0,1-1 0 0,2 1 0 0,2 2-128 16,2-2 128-16,-4 31 0 0,14-63 0 15,-14 63 0-15,17-54 0 0,-17 54 0 0,0 0 0 16,0 0 0-16,0 0 0 0,0 0 0 0,0 0 0 16,0 0 0-16,0 0 0 0,0 0 0 0,16 19 0 15,-16 6 0-15,0 3 0 16,1 1-320-16,2 0-112 0,0 2-16 0,2 0-16 15,3 4-1200-15,2-2-256 0,1 1-32 0,1-2-10656 0</inkml:trace>
  <inkml:trace contextRef="#ctx0" brushRef="#br0" timeOffset="3968.85">23404 7356 7359 0,'-5'-10'656'0,"0"3"-528"0,3 1-128 0,-1 1 0 16,2 1 2560-16,0 0 496 0,-2 1 80 0,-2-3 32 15,-2-7-416-15,-3 1-96 0,-1 2-16 0,-1 1 0 0,-2 3-768 0,3 6-144 16,-1 5-48-16,0 5 0 0,3 2-720 0,-1 4-160 16,1 0-32-16,3 1 0 0,1 2-336 0,1 0-80 15,3-1-16-15,1-5 0 0,4-1-208 0,1-2-128 16,2-3 160-16,2 0-160 0,1-2 0 0,2-4 0 15,0-1 0-15,1 0 0 0,0-1 0 0,-13 1-192 16,0 0 192-16,0 0-208 16,52-31-736-16,-52 31-144 0,0 0-16 0,0 0-16 15,34-55-1104-15,-34 55-208 0,0 0-64 0,8-53 0 16,-7 40 64-16,-2 1 0 0,0 2 0 0,-1-2 0 16,-1 2 272-16,-1 4 64 0,3 0 16 0,-1 2 0 15,0-2 368-15,1 2 80 0,0-2 16 0,1 4 0 0,0-2 1280 0,1 4 336 16,0-3 0-16,2 3 0 0,-1 3 0 0,1 1 0 15,-1-4 0-15,1 0 0 0,0 2 704 0,1 2 192 0,0 0 64 0,1 2 0 16,0 0 1456-16,0 4 272 0,1 2 64 0,-1 3 16 16,0-3-256-16,-1 4-48 0,-1 0-16 0,1 1 0 15,-2-5-592-15,1 2-112 0,-1 0-16 16,0 0-16-16,0-2-944 0,-1-2-176 0,1-1-32 0,0-3-16 16,-1-3-416-16,-1 0-128 0,3-2 0 0,-1 1 0 0,1-5 0 0,-1 0 0 15,2-2 0-15,-2-3 0 16,2 0 0-16,-2-2 0 0,-2 10-176 0,0 0 176 15,8-44-368-15,-8 44 48 0,0 0 0 0,9-50 0 16,-9 50 192-16,0 0 128 0,0 0-160 0,11-46 160 16,-9 41 0-16,-1 1 0 0,1 1-128 0,-2 0 128 15,1 3 288-15,-1 3 96 0,1-3 32 0,0 6 0 16,1 0 208-16,-1 1 32 0,0 2 16 0,2-2 0 0,-1-2-400 16,0 2-80-16,3-3 0 0,0 1-16 0,0-1-176 0,2-1 0 15,-3 0 0-15,3-3 0 0,-1-2 0 0,-1-2-224 16,1 2 80-16,0 0 16 15,2-3-336-15,-2 2-64 0,0-1-16 0,-1 4 0 0,0 0 384 0,0 0 160 16,2 0-128-16,-2 3 128 0,0 4 0 0,-1 2 144 16,-1 7 0-16,-1-4 0 0,-1-1 464 0,-1 0 96 15,0 2 0-15,-1 0 16 0,-1 0-416 0,1-5-96 16,1-3-16-16,0-2-16608 0</inkml:trace>
  <inkml:trace contextRef="#ctx0" brushRef="#br0" timeOffset="4939.91">24296 6951 10127 0,'-3'3'896'0,"2"2"-704"16,0-1-192-16,1 0 0 0,0 0 1248 0,-1 2 224 15,-1 2 32-15,0 8 16 0,-1 4 336 0,1 2 64 16,2 3 0-16,0 0 16 0,2-3-464 0,3-3-80 16,0-3-32-16,3-4 0 0,-1-4-992 0,3-3-208 15,0-2-32-15,0-3-128 16,-2-2-320-16,1 1-160 0,0-6-32 0,1 1-16 15,-10 6-624-15,0 0-128 0,0 0-32 0,0 0 0 16,38-47 384-16,-32 41 80 0,-1 0 16 0,0 2 0 0,-1 0 544 0,-2 2 112 0,1 2 32 0,-2 0 0 16,0 2 880-16,0 0 176 0,2 1 48 0,-1 2 0 15,1-1 560 1,1 2 112-16,1 3 32 0,-2-2 0 0,1-3-320 0,0 1-48 0,2 1-16 0,2 0 0 16,2 2-368-16,2-2-80 0,-1-2 0 15,0 1-16-15,0-4-544 0,0 1-96 0,0-2-32 0,-11 0 0 16,0 0-144-16,0 0 0 0,0 0 0 15,58-24 0-15,-58 24 0 0,0 0-176 0,0 0 48 0,0 0 0 16,40-49-880-16,-40 49-160 16,0 0-48-16,0 0 0 0,0 0-448 0,0 0-80 0,18-49-32 0,-19 45 0 15,0 0 624 1,-2-2 112-16,1 4 16 0,-1 1 16 0,1-2 784 0,0-1 224 0,-1 2 0 0,2-2 0 16,0 2 0-16,2-2 256 0,-1-1 0 0,1 1-16 15,0 1 528-15,2-4 128 0,-1 4 0 0,1-3 16 0,-1 1 16 0,2 0 0 16,-2-2 0-16,1 1 0 0,1 0-240 0,-3 0-48 15,1 2-16-15,0-2 0 0,-1 4-160 0,-1-2-16 16,1 1-16-16,-2 1 0 0,0 2 96 0,-2 2 32 16,1-2 0-16,-1 3 0 0,-1 1 144 0,-1 2 48 15,0 0 0-15,-1 1 0 0,1 4-144 0,-1-1-32 16,0 0 0-16,1 0 0 0,0 1-144 0,1 0-48 16,1 1 0-16,-1-3 0 0,3-1-128 0,-1 1-48 15,1-2 0-15,2-2 0 0,2 1-208 0,1-2 0 16,-3-2 128-16,3-1-128 0,1-1 0 0,0-1 0 15,2 1-144-15,-1-2 144 0,0-2-400 0,-1-2 16 16,1 0 0-16,1 0 0 16,-4-1-128-16,1-1 0 0,-1 1-16 0,-3 3 0 0,0-3 144 0,0 1 48 0,-2 4 0 0,0-2 0 15,1 2 336-15,-2 0 0 0,-1 2 0 0,2 2 0 16,-2 0 144-16,2-1 112 0,-2 4 0 0,2-1 16 16,0 0 160-16,2 1 16 0,0-1 16 0,3 1 0 15,0-1-240-15,2 0-48 0,3 1-16 0,-1 1 0 16,3-2-160-16,0 2 0 0,0-2 0 0,0-1 0 15,0 2 0-15,0-1 0 0,0-2 0 0,-2 0 0 16,2 0-384-16,-1-2-16 0,1 0 0 0,-2-4 0 16,2 2-1792-16,-10 2-368 15,0 0-64-15,0 0-11392 0</inkml:trace>
  <inkml:trace contextRef="#ctx0" brushRef="#br0" timeOffset="5094.92">24879 6925 1839 0,'-1'0'160'0,"0"0"-160"16,1 0 0-16,0 0 0 0,0 0 2768 0,0 0 528 15,-1 3 96-15,-1-1 32 0,2 3 784 0,-1 2 144 16,1 2 48-16,0 3 0 0,1 0-1776 0,1 0-368 16,0 2-64-16,2 0-16 0,0-2-1344 0,1 1-288 15,1-1-48-15,0-3-16 0,1 1-480 0,1-4 0 16,-1-5 0-16,1 2-11728 16,-1-7-2288-16</inkml:trace>
  <inkml:trace contextRef="#ctx0" brushRef="#br0" timeOffset="5250.58">24874 6754 23951 0,'-9'1'1056'0,"2"2"224"0,1-1-1024 0,5 0-256 0,0-2 0 0,1 2 0 16,1-2 304-16,-1 1 0 0,2 2 0 0,2-1 0 31,4 2-2544-31,3-2-496 0,4 2-96 0,-3 0-32 0</inkml:trace>
  <inkml:trace contextRef="#ctx0" brushRef="#br0" timeOffset="5584.77">25008 6888 17503 0,'-4'2'1552'0,"1"-2"-1232"0,1 1-320 0,1 2 0 16,0-3 2064-16,0 2 368 0,-3 2 64 0,-1 0 0 16,-1 4-640-16,1 2-128 0,1-2-16 0,2 3-16 15,2-1-864-15,0 0-192 0,1 0-16 0,3 1-16 0,-1-1-368 0,2-3-80 16,1 2-16-16,1-3 0 0,0-2-144 15,0-2 0-15,2-1 0 0,0-1 0 0,-2-1 0 0,1-4 0 16,-8 5 0-16,0 0 0 0,0 0-144 0,0 0 144 16,0 0-192-16,34-56 192 0,-34 56-352 0,0 0 32 15,0 0 16-15,14-47 0 0,-12 41 304 0,1 3-160 16,-2 0 160-16,0 3-128 0,2 3 416 0,-2 4 96 16,1 2 0-16,1 2 16 0,-1 4 352 0,1 3 64 15,-1 4 16-15,0 3 0 0,-1 1-320 0,0-4-48 16,-1-2-16-16,-1 4 0 0,0 5-128 0,-3 2-16 0,-1-1-16 0,-1 1 0 15,-3-3-32-15,-1-2 0 16,0 1 0-16,-1-3 0 0,0-3-32 0,0-3-16 16,0-5 0-16,1-3 0 0,1-7-208 0,1 0 0 15,-2-6 0-15,1 0 0 16,0-7-416-16,-1-1-80 0,-1-5-16 0,-1-4-17760 0</inkml:trace>
  <inkml:trace contextRef="#ctx0" brushRef="#br0" timeOffset="5954.4">25086 6555 15663 0,'-4'6'1392'0,"0"-5"-1120"0,2 2-272 0,2-2 0 15,2 2 2336-15,0-1 416 0,0-1 64 0,2 4 32 16,2 5-1872-16,2 6-368 0,0 4-80 0,1 7-16 0,-2 3 304 0,-1 5 48 15,-1-2 16-15,-1 2 0 0,0-3-304 0,-2 0-64 16,0-1-16-16,0-6 0 0,-1-2-304 0,0-2-48 16,1-4-16-16,-1-2 0 0,1-2-128 0,0-6 0 0,-2-2 0 0,1-1 0 15,1-4-192-15,0-4 0 16,0-1-16-16,2-2 0 16,-4 7-400-16,0 0-80 0,0 0-16 0,22-56 0 15,-22 56 32-15,0 0 0 0,30-48 0 0,-30 48 0 0,0 0 352 0,0 0 64 16,0 0 0-16,47-32 16 0,-39 35 880 0,-1 3 160 15,0 1 32-15,-1 2 16 0,0 4 960 0,0 0 192 16,-1 2 48-16,-1 1 0 0,0 3-944 0,-2-3-176 16,1 3-32-16,-1-3-16 0,1-3-608 0,-1 2-112 0,2-5-32 15,0-1 0-15,1-3-640 0,0-2-144 16</inkml:trace>
  <inkml:trace contextRef="#ctx0" brushRef="#br0" timeOffset="6157.66">25381 6496 10127 0,'-4'0'896'0,"0"-3"-704"0,1 2-192 0,1 1 0 15,2 1 4032-15,0 2 768 0,-1 0 144 0,1 4 48 16,0 5-1584-16,0 4-304 0,2 9-64 0,2 1-16 16,2 5-1920-16,1 3-384 0,2 1-80 0,2 3 0 15,0-1-464-15,-1-1-176 0,1 1 128 0,-1-5-128 16,0-1 0-16,-4-5-176 0,2-3 16 0,-5-4 0 15,1-4-1472-15,-3-2-288 0,1-7-64 0,-2-3-14208 16</inkml:trace>
  <inkml:trace contextRef="#ctx0" brushRef="#br0" timeOffset="6276.18">25354 6865 20271 0,'-5'-6'896'0,"3"4"192"0,1 1-880 0,-1-2-208 16,1 1 0-16,1 0 0 0,3 2 1632 0,-1-3 288 15,4 3 48-15,-6 0 16 0,0 0-768 0,0 0-128 16,61-21-48-16,-61 21 0 0,0 0-896 0,70-25-144 15,-70 25 0-15,55-20-160 0</inkml:trace>
  <inkml:trace contextRef="#ctx0" brushRef="#br0" timeOffset="6562.88">26008 6666 21183 0,'-2'3'1888'0,"1"1"-1504"0,1-1-384 0,0 0 0 15,1 0 2752-15,0 4 464 0,0 1 112 0,1 10 0 0,0 3-1344 16,2 3-256-16,1-1-64 0,1-4-16 0,-1-3-1152 0,1-1-240 16,1-7-32-16,0-3-11952 15,0-2-2400-15</inkml:trace>
  <inkml:trace contextRef="#ctx0" brushRef="#br0" timeOffset="6936.84">26034 6514 22623 0,'-6'6'496'0,"2"-6"96"0,1 2 32 0,2 0 16 0,1-2-512 0,1 0-128 15,1-2 0-15,2 4 0 0,3 1 400 0,3 0 48 0,4 3 16 16,1 4 0-16,0 5-464 0,-2 1 0 0,2 4-128 16,-1 1 128-1,-2 1-688-15,-1 1-16 0,-2-4-16 0,-3 4 0 0,-1-2 528 0,-3 1 192 0,0 0 0 0,-2-2-144 16,0 2 1152-16,-3-1 224 0,1-5 48 0,-2-2 16 15,1-3-80-15,2-4-32 0,0 0 0 0,2-7 0 16,0 0-672-16,2-3-144 0,1-3-32 0,-4 6 0 31,0 0-672-31,0 0-144 0,23-48-32 0,-23 48 0 0,0 0-256 16,32-57-64-16,-32 57-16 0,0 0 0 0,36-42 400 0,-36 42 64 0,0 0 32 0,0 0 0 16,0 0 480-16,0 0 112 0,0 0 16 0,45-3 0 15,-43 11 1792-15,1 3 384 0,-2-1 64 0,0 2 0 16,-1-2-784-16,0 4-176 0,1 1-16 0,1-3-16 15,0 0-880-15,0-2-176 0,3-2-48 0,-1-2 0 0,2 0-400 0,2-4 128 16,-1 1-128-16,1-3 0 16,0-3-512-16,-8 3-192 15,0 0-48-15,0 0-17216 0</inkml:trace>
  <inkml:trace contextRef="#ctx0" brushRef="#br0" timeOffset="7082.18">26467 6711 18431 0,'-2'10'816'0,"-1"-4"160"0,1 0-784 0,0-3-192 15,2 0 0-15,0 0 0 0,0 3 2544 0,0 0 464 16,0 10 80-16,2 3 32 0,-2 4-416 0,1-1-80 16,1 1 0-16,1-5-16 0,1-3-1648 0,-1-2-320 15,4-6-64-15,-3-1 0 16,4-3-1200-16,-2-6-224 0</inkml:trace>
  <inkml:trace contextRef="#ctx0" brushRef="#br0" timeOffset="7225.67">26489 6498 25791 0,'-7'4'1152'0,"0"-4"224"0,-1 2-1104 0,3-2-272 0,3 0 0 0,3 0 0 15,-1 0 1552-15,-1-2 256 0,-2 2 48 0,3-4 16 32,1-1-3216-32,-1 5-656 0,0 0-128 0,0 0-32 0</inkml:trace>
  <inkml:trace contextRef="#ctx0" brushRef="#br0" timeOffset="7422.72">26682 6230 30399 0,'-5'6'2704'0,"2"0"-2160"16,1 0-544-16,2-2 0 0,2-1 2080 0,-1 6 304 0,-2 8 64 0,1 13 16 16,0 12-1568-16,0 9-320 15,2 0-64-15,2 0-16 0,0-2-224 0,0-1-32 16,1-4-16-16,-2-6 0 0,-1-4-224 0,-2 1 0 15,2-5 0-15,-4-2 0 0,1-1-160 0,-3-7-128 16,2-1-32-16,-2-9-11904 16,1-2-2400-16</inkml:trace>
  <inkml:trace contextRef="#ctx0" brushRef="#br0" timeOffset="7560.16">26611 6691 31327 0,'-3'1'1392'0,"2"2"272"0,0-1-1328 0,1-2-336 0,1 0 0 0,0 0 0 16,3 0 1824-16,2 0 288 0,4 0 64 0,7 0 16 15,-17 0-1360-15,52-5-256 0,-52 5-64 0,66-12-16 16,-66 12-496-16,70-17-256 0,-29 4 16 0,3 5 16 16</inkml:trace>
  <inkml:trace contextRef="#ctx0" brushRef="#br0" timeOffset="8271.65">20492 7245 13823 0,'-7'-6'1216'15,"-1"0"-960"-15,3 2-256 0,2 0 0 0,0 4 1248 0,-3-5 208 16,-4-1 32-16,-8-5 16 0,-5-1 464 0,-1 2 80 15,1 1 32-15,4 7 0 0,2 7-240 0,3 1-48 16,4 7-16-16,1 10 0 0,4 1-560 0,1 11-128 16,2 6 0-16,1 7-16 0,2 3-384 0,1-1-80 15,1 7-16-15,1-6 0 0,-2-2-272 0,1 0-64 16,-1-2-16-16,-2 0 0 0,-1 1-240 16,-2-7 0-16,1-7 0 0,-3-2 0 15,-1-6 0-15,-1-1 0 0,1-6-128 0,-2-3 128 16,-1-4-1184-16,0-2-128 0,2-6-32 15,-2-5-9600-15,3-4-1936 0</inkml:trace>
  <inkml:trace contextRef="#ctx0" brushRef="#br0" timeOffset="8430.98">20244 7684 911 0,'0'-4'0'0,"0"2"0"0,0-2 0 0,0 4 0 16,0-2 2160-16,0-1 336 0,0-1 80 0,-2-2 16 16,2 0 1264-16,-1 0 256 0,2 2 48 0,2 1 16 15,1 3-1440-15,0-3-304 0,4 3-48 0,3 0-16 16,1 4-1376-16,3-2-288 0,-2 2-48 0,1 1-16 15,5 1-496-15,1 4-144 0,0-3 0 0,-2 5 0 16,-2-3 0-16,-2 1 0 0,-3-4-192 0,-4 2-10480 16,0-2-2080-16</inkml:trace>
  <inkml:trace contextRef="#ctx0" brushRef="#br0" timeOffset="8967.14">20459 7487 8287 0,'-3'0'736'0,"2"0"-592"16,0 0-144-16,0 0 0 0,1 0 2768 0,-2 0 528 16,1 0 96-16,-1 0 32 0,-2 0-720 0,3 0-144 0,-1 4-16 0,2-3-16 15,3 4-1632-15,1-1-320 16,2 2-64-16,-1 3 0 16,-2-5-1280-16,1 2-240 0,4 1-48 0,1 6-16 15,3 3-320-15,-1 0-64 0,0-1-16 0,-2 1 0 16,0-2 864-16,-1 3 160 0,-1-5 48 0,-2 4 0 0,-1-4 400 0,0 2 0 15,-1-2 144-15,-1 1-144 0,-2-3 864 0,1 2 64 0,-1-5 16 16,1 2 0-16,0-3-48 0,1-3-16 0,-1 0 0 0,1-3 0 16,2-2-480-16,0-2-80 0,-1-2-32 0,4 0 0 15,-3-4-288-15,-4 10 128 0,0 0-128 0,0 0 0 0,33-54 224 0,-33 54-64 16,0 0-16-16,34-60 0 16,-34 60 256-16,0 0 48 0,35-51 16 0,-35 51 0 15,0 0-224-15,0 0-48 0,41-50-16 0,-41 50 0 16,0 0-176-16,0 0 128 0,0 0-128 0,0 0 128 0,0 0-128 0,0 0 0 15,0 0 0-15,0 0 128 16,0 0-128-16,0 0 0 0,0 0 0 0,0 0 128 0,0 0-128 0,33 7 0 16,-35 2 0-16,0-3 128 0,1 1-128 15,-1 5 0-15,0-3 0 0,0 4 0 0,2-1 192 16,-1-2-32-16,1 2-16 0,2-2 0 0,1-3 176 0,0 2 16 16,2-2 16-16,1-1 0 0,2 0-352 15,1-2 128-15,-1-1-128 0,1 2 0 0,1-1 0 0,0 2 0 0,-2-2 0 16,1-2 0-16,-2 5 0 0,-2-4 0 15,0 3 0-15,-2-2 0 0,-3 2 464 0,-1 1 128 16,-2-1 32-16,-3 0 0 0,-2 0 16 0,-1 0 0 0,-4 0 0 0,0 1 0 16,-2 0-400-16,-1-1-80 15,0-2-16-15,-2-2 0 16,1-2-656-16,2-2-128 0,0-2-16 0,3-6-16160 16</inkml:trace>
  <inkml:trace contextRef="#ctx0" brushRef="#br0" timeOffset="9179.86">20947 7217 13823 0,'-5'16'1216'0,"2"-8"-960"0,-1 2-256 0,1-4 0 16,2 1 3904-16,1-1 720 0,-1 4 160 0,0 8 16 15,-2 8-2336-15,2 11-480 0,1 8-80 0,0-1-32 16,1-3-1184-16,2 0-240 0,2 1-64 0,0-1 0 15,1-7-384-15,0-1 0 0,1-5 0 0,-1-3 0 16,1-7-640 0,-4-2-224-16,1-6-32 0,-3-4-15664 0</inkml:trace>
  <inkml:trace contextRef="#ctx0" brushRef="#br0" timeOffset="9313.54">20916 7586 31327 0,'-2'7'1392'0,"1"-5"272"0,1 2-1328 16,1-2-336-16,0-2 0 0,2 0 0 0,0 1 1536 0,5-1 224 15,4 0 48-15,5 0 16 0,-17 0-896 0,51-7-176 0,-51 7-48 0,68-12 0 16,-68 12-544-16,72-23-160 16,-72 23 0-16,67-31 0 0</inkml:trace>
  <inkml:trace contextRef="#ctx0" brushRef="#br0" timeOffset="41521.04">24853 10918 3679 0,'-1'-3'320'0,"0"1"-320"15,0 1 0-15,1 1 0 0,0 0 1152 0,-2-3 144 0,0-1 48 0,0 1 0 16,-2 0 320-16,-1-1 64 0,0 2 0 15,0-2 16-15,1 4 160 0,1 2 16 0,0 0 16 0,1 2 0 16,0 2-112-16,1 0-32 0,1 4 0 0,0 1 0 16,3 3-208-16,-1 4-48 0,2 5-16 0,0-1 0 15,0 4-352-15,0 2-64 0,1 6-16 0,-1-2 0 16,2 0-384-16,-2 3-96 16,1-1-16-16,-3 1 0 0,2-1-272 0,-3 2-64 0,-1-1-16 0,-1-1 0 15,0 0-240-15,-2-2 128 0,1-2-128 0,0-1 0 16,2 1 0-16,0-5 128 0,0 0-128 0,2-6 0 15,0-3 0-15,1-1 0 0,-1 1 0 0,2-3 0 0,-2-3 0 16,1-4 0-16,-1-5 0 0,1 1 0 16,-1 5 0-16,1-1 0 0,-2-4 0 0,0-2 0 15,0 0 0-15,1-2 0 0,-2-2 0 0,1 2 0 0,-1-2 0 0,0-1 0 16,0 4 0-16,0-2 0 0,0 0 0 0,0 0 0 16,0 2 0-16,-1-2 0 0,1 0 0 0,-2 0 0 15,1-1 0-15,1 4 0 0,-1 0 0 0,0-2 0 16,-1-4 0-16,1 0 0 15,1 2-1328-15,1-2-144 0</inkml:trace>
  <inkml:trace contextRef="#ctx0" brushRef="#br0" timeOffset="42207.86">24834 11714 911 0,'-5'-2'0'15,"1"-1"0"-15,2 2 0 0,0 1 0 0,2-3 1600 0,0 0 256 16,0 0 32-16,2 0 16 0,-1-1-48 0,2-2 0 16,1-1 0-16,2 1 0 0,1 1-16 0,-1 2-16 15,1 1 0-15,1 2 0 0,-1 4-240 0,0 0-48 16,1-2-16-16,-1 2 0 0,2 0-304 0,-2 1-64 16,1 1-16-16,-2 1 0 0,0 2-432 0,-2 1-64 0,-2-3-32 15,0 4 0-15,-2-3-96 0,-2 2-32 16,-1 1 0-16,-2-1 0 0,-2 0-32 0,0-1 0 15,-2 1 0-15,-1-1 0 0,1-3-176 0,-1-3-32 16,-1 0-16-16,-1-3 0 0,1-2-224 0,1 1 0 0,2-5 0 0,-1-3 0 16,3-1 0-16,0 0 0 0,2-2 0 15,2 2 0-15,2-1-128 0,1 0 128 0,1-2 0 0,3 3 0 16,0 2-144-16,1-1 144 0,2 3 0 0,0 1-144 16,1 2 144-16,1 3 0 0,-1 0 0 0,2 3 0 15,0 2 0-15,0 0 0 0,1 1 0 0,-2-2 0 0,0 2 352 0,-1 0 48 16,-2 1 16-16,-3 2 0 15,-2-3 80-15,-3 4 16 0,-3-1 0 0,-2-2 0 16,-1 2-176-16,-2-2-16 0,-2-1-16 0,-1-1 0 16,-1-1-160-16,0-4-16 0,-1 0-128 0,2 0 192 0,2-4-192 15,2-2-256-15,5-5 48 0,5-2-17984 16</inkml:trace>
  <inkml:trace contextRef="#ctx0" brushRef="#br0" timeOffset="47651.59">25200 11516 8287 0,'0'3'736'0,"1"-3"-592"0,0 0-144 0,0 0 0 16,2 0 1552-16,1 0 288 0,2 0 48 0,5-3 16 15,4 0-304-15,-15 3-64 0,0 0-16 0,68-26 0 16,-68 26-464-16,65-38-96 0,-65 38 0 0,83-50-16 16,-83 50-368-16,89-71-64 0,-89 71 0 0,82-91-16 15,-41 44-176-15,-3-4-16 0,-3 0-16 0,-35 51 0 16,58-97-288-16,-58 97 0 0,42-96-128 0,-26 46 128 16,-16 50 0-16,26-88 0 0,-26 88 0 0,20-69 0 0,-20 69 512 0,12-53 128 15,-12 53 48-15,6-51 0 0,-6 27-96 0,-1 0-16 16,0-2 0-16,-2 1 0 15,-1 3-1216-15,2 3-240 0</inkml:trace>
  <inkml:trace contextRef="#ctx0" brushRef="#br0" timeOffset="47986.54">25287 11364 6447 0,'-3'6'576'0,"0"1"-576"0,2-4 0 0,0 0 0 16,1-1 1456-16,-1 6 176 0,-2 0 32 0,-1 8 16 16,1 7-224-16,0-1-48 0,3-4-16 0,4 1 0 15,1-5-64-15,2-2-16 0,3-6 0 0,3-2 0 16,1-2-880-16,1-4-176 0,4-2-48 0,-19 4 0 16,0 0-464-16,67-33-112 0,-67 33-16 0,54-39-9440 15</inkml:trace>
  <inkml:trace contextRef="#ctx0" brushRef="#br0" timeOffset="49049.95">26011 9370 16575 0,'-4'3'1472'0,"0"0"-1168"0,3-1-304 0,1-1 0 16,0 2 576-16,-1 3 64 0,-2 1 16 0,0 8 0 15,-1 8 272-15,0 1 48 0,2 1 16 0,3 1 0 0,2-1-384 0,3-5-80 16,1-1-16-16,3-4 0 15,4-2-512-15,-1-7 0 0,3 0 0 0,0-2 0 32,1-4-384-32,-1-4-192 0,-16 4-48 0,0 0 0 0,0 0-416 0,58-41-96 0,-58 41-16 0,0 0 0 15,0 0 400-15,0 0 80 0,55-51 16 16,-48 45 0-16,-3 1 432 0,0 4 96 0,-3 1 128 0,-1 2-208 16,0 3 848-16,-1 2 192 0,-1 1 16 0,-1-2 16 0,1 1 864 0,1-4 192 15,1 4 16-15,1-1 16 16,1 0-736-16,2-2-160 0,1-2-32 0,2-1 0 0,3 2-576 0,1-6-128 15,0 3-32-15,1-1 0 0,0 1-160 0,0-2-128 16,1-1 144-16,0 2-144 0,1-3 160 0,-4 2-160 16,-3 2 160-16,2-4-160 0,1 2 0 0,1-1 128 15,-1-1-128-15,0 2 0 0,-3 1 0 0,-1-4 0 16,-1 3 0-16,-2-1 0 0,-1 3 0 0,1-3 0 16,-2 0 0-16,1-4 0 0,1 1 0 0,1 0-128 15,-2-3 128-15,2-1-208 16,-4 10-368-16,0 0-64 0,0 0 0 0,0 0-16 15,24-50-192-15,-20 37-48 0,-4 13 0 0,0 0 0 16,0 0 96-16,11-50 16 0,-9 37 0 0,-2 1 0 16,-3 0 544-16,1 2 240 0,-2 6-192 0,-2 4 192 0,0-2 800 15,-3 2 288-15,-1 2 48 0,0 2 16 0,0 1 448 0,0 1 112 0,-1 1 16 16,1 2 0-16,3 1-400 0,-2 0-80 0,-1-2-16 0,-1 8 0 16,1 4-448-16,3 2-80 0,1 1-32 0,3-1 0 15,3 0-288-15,3 2-48 0,3-4-16 0,4-1 0 16,3 0-320-16,2-4 144 0,2-5-144 0,2-3 0 15,2-2 0-15,1-4 0 0,-22-1-240 0,51-10 80 32,-51 10-1616-32,0 0-320 0</inkml:trace>
  <inkml:trace contextRef="#ctx0" brushRef="#br0" timeOffset="49190.23">26692 9360 9903 0,'-6'-7'208'0,"2"5"48"0,2 1 16 0,-1-2 16 0,2 6-288 0,0-2 0 0,-2 1 0 0,1 1 0 0,-1 3 3040 0,-1 4 544 16,-1 2 128-16,2 2 0 0,2 1-864 0,1 1-176 15,2 0-48-15,3 0 0 0,1-1-1408 0,2-2-304 16,1 0-48-16,-1-1-16 0,1-2-848 0,0-1 0 16,2-4 0-16,-1-3-10560 15,-1 1-2112-15</inkml:trace>
  <inkml:trace contextRef="#ctx0" brushRef="#br0" timeOffset="49326.49">26731 9138 11055 0,'-12'3'480'16,"6"0"112"-16,0-1-464 0,1-2-128 0,3 0 0 0,0-2 0 0,1 2 0 0,0-2 0 0,0-2 0 15,1 1 0-15</inkml:trace>
  <inkml:trace contextRef="#ctx0" brushRef="#br0" timeOffset="49660.61">26902 9259 26719 0,'-13'19'1184'0,"7"-10"240"0,-2-3-1136 0,3-2-288 0,2-2 0 0,0 2 0 15,-1-2 960-15,-1 2 144 0,-3 0 32 0,-2 2 0 16,1 2-224-16,2-4-32 0,2 0-16 0,2-2 0 16,5-2-464-16,0-2-80 0,3 1-32 0,1-2 0 15,2-3-288-15,0 2 0 0,-8 4 0 0,0 0 0 16,0 0 0-16,0 0 0 0,0 0 0 0,55-38 0 15,-47 33 0-15,-1 4 0 0,-1-2-128 0,0 3 128 0,-1 3 0 0,-1-2 0 16,1 5 0-16,-2 3 0 0,2 4 640 0,-1 4 112 16,0 0 16-16,-1 5 16 0,2-2-160 0,0-2-48 15,-1 2 0-15,0 2 0 0,1 6-368 0,-3-2-80 16,2 5 0-16,-3-5-128 0,0-2 128 0,-1-1-128 16,0-4 0-16,-1 2 0 0,0-5 0 0,-4-3 0 15,-1-2 0-15,-2 0 0 0,-2-5 0 0,-1 0 0 0,-1-2 0 16,-2-4 0-16,1 0 0 0,-5-4 0 15,1-2 0-15,-2-5 0 16,1-3-1120-16,-1-7-176 0</inkml:trace>
  <inkml:trace contextRef="#ctx0" brushRef="#br0" timeOffset="50001.59">26990 8911 31615 0,'-6'12'704'0,"1"-6"128"0,-1 0 48 0,2-2 0 0,3-1-704 0,2 0-176 0,-1 1 0 0,1 5 0 16,2 7 1024-16,1 4 192 0,1 7 16 0,2 1 16 15,2 1-640-15,-1 3-128 0,1-4-32 0,0 3 0 16,-1-1-208-16,0 1-48 0,-1-2-16 0,-2 0 0 16,0-1-176-16,-1 0 0 0,-1-10 0 0,-1 2 0 15,0-4-384-15,-2-1 0 0,1-8 0 0,1-1 0 16,0-2-80-16,-2-4-32 0,3-1 0 0,-2-3 0 15,1-4-256-15,1-2-48 0,-3 10-16 0,0 0 0 16,0 0 304-16,17-60 48 0,-17 60 16 0,0 0 0 0,0 0 448 0,28-64-144 16,-20 55 144-16,-2 3 0 0,-1 2 0 0,0 2 0 15,0 4 0-15,-3 5 128 0,1-1 576 0,-1 4 112 16,1 2 16-16,-2 4 16 0,0-2-80 0,1-2-32 16,-1 0 0-16,1 1 0 0,1-1-560 0,2 1-176 15,0-2 0-15,1-3-10704 16,0-1-2224-16</inkml:trace>
  <inkml:trace contextRef="#ctx0" brushRef="#br0" timeOffset="50215.03">27212 8895 19343 0,'-2'0'848'0,"1"0"192"0,1 0-832 0,0 0-208 0,0 1 0 0,1 1 0 16,1 2 1664-16,-1 1 304 0,1 7 48 0,3 4 16 15,1 10-240-15,2 3-32 0,-1 6-16 0,2-1 0 16,1 4-656-16,0-3-144 0,-2 0-32 0,2-3 0 16,0-1-624-16,-2 1-128 0,-1-1-32 0,-2-3 0 31,-1-2-832-31,-2-6-160 0,-1-3-32 0,-1-4-14512 0</inkml:trace>
  <inkml:trace contextRef="#ctx0" brushRef="#br0" timeOffset="50330.58">27250 9268 11967 0,'0'-10'528'0,"1"4"112"0,0 2-512 0,1-2-128 0,0 4 0 0,-1-2 0 0,3 4 1408 0,1-5 240 16,4 0 48-16,-9 5 16 0,0 0-128 0,0 0-32 16,58-28 0-16,-58 28 0 15,0 0-2064-15,59-29-400 0,-59 29-96 0,57-18-16 0</inkml:trace>
  <inkml:trace contextRef="#ctx0" brushRef="#br0" timeOffset="50692.13">27804 8927 21183 0,'-10'12'944'0,"4"-6"192"0,2 1-912 0,2-4-224 0,2 3 0 0,0-3 0 0,1 1 800 0,0-1 112 16,2 7 32-16,0 5 0 15,3 1 896-15,3-1 176 0,1-1 32 0,2-2 16 16,2-5-864-16,1 2-176 0,1-5-48 0,0-2 0 15,0-2-608-15,0-2-128 0,-16 2-32 0,0 0 0 16,0 0-208-16,0 0 0 0,54-40 0 0,-54 40 0 0,0 0 0 0,0 0 0 0,15-59-208 0,-15 59-15840 31</inkml:trace>
  <inkml:trace contextRef="#ctx0" brushRef="#br0" timeOffset="50895.85">28138 8891 24879 0,'-6'23'2208'0,"1"-6"-1760"0,0-3-448 0,3-1 0 16,4-7 2192-16,-1-6 368 15,1 6 64-15,2 8 0 0,2 8-1616 0,2 9-336 0,2 5-64 16,1-3-16-16,-1-1-464 0,-2-3-128 0,0-3 0 16,-2-4 0-1,-1-4-432-15,-4 1-96 0,0-5-32 16,-2-3 0-16,0-4-1296 0,-4-4-272 0,0-3-48 0,-1-7-6736 0,-3-2-1344 0</inkml:trace>
  <inkml:trace contextRef="#ctx0" brushRef="#br0" timeOffset="51050.93">28081 9025 2751 0,'1'-10'256'0,"-1"10"-256"0,1 0 0 0,1-3 0 15,0-6 1616-15,-2 9 288 0,0 0 48 0,36-74 16 0,-36 74 400 0,43-66 64 16,-43 66 32-16,45-47 0 16,-45 47-32-16,0 0 0 0,57-23 0 0,-41 27 0 15,0 5-144-15,-4 4-48 0,-3 3 0 0,-4 3 0 16,-4-1-1040-16,-4 1-224 0,-2 1-32 0,-3 2-16 15,-3 0-400-15,-2-3-80 0,0 1 0 0,-1-2-16 16,-1-2-432-16,2-3-192 0,0-4 0 0,3-4-17600 16</inkml:trace>
  <inkml:trace contextRef="#ctx0" brushRef="#br0" timeOffset="51470.32">28470 8851 16575 0,'-10'5'1472'0,"6"-5"-1168"0,-1 0-304 0,1 0 0 15,3-2 2624-15,-1-1 448 0,1 2 112 0,-1-4 16 16,-2-1-1344-16,-1 1-256 0,0-1-48 0,-1 3-16 16,2 1-304-16,-1 4-64 0,2 5-16 0,-1-1 0 15,1 4-640-15,0 2-128 16,-1 0-16-16,3 1-16 0,-2-2-352 0,2 4 0 0,1-2 0 0,0 0 128 15,2-1-128-15,0-2 0 0,1-1 0 0,1-3 0 16,1-2 0-16,0-1 0 0,1 0 0 0,2-6 0 16,-1 2 0-16,0-5 0 0,-7 6 0 0,0 0-128 31,0 0-272-31,0 0-48 0,40-57-16 0,-40 57 0 16,0 0-464-16,17-67-96 0,-17 67 0 0,7-51-16 15,-7 51 176-15,3-50 32 0,-3 50 16 0,1-51 0 0,-1 51 528 0,0-53 96 0,0 53 32 0,-2-63 0 0,2 63 160 16,1-56 144-16,-1 56-16 0,0 0-128 15,-1-46 768-15,-1 41 32 0,-1 8 16 0,-1 1 0 0,1 4 736 0,-2 5 160 16,1 0 16-16,0 6 16 16,1 3-960-16,1 3-192 0,2 0-32 0,2 3-16 0,0 0-368 0,3 1-176 15,2-1 160-15,1-2-160 0,0-3 0 0,2-1-160 0,1 0 0 16,3-1-12144 0,1-4-2432-16</inkml:trace>
  <inkml:trace contextRef="#ctx0" brushRef="#br0" timeOffset="51842.62">28716 8854 11055 0,'-5'-4'976'0,"2"-1"-784"0,0 1-192 0,2 1 0 16,0 0 2864-16,0 2 528 16,-1-1 96-16,1-5 32 0,-3-1-544 0,1-2-96 15,-2 0-32-15,1 0 0 0,-1 4-1248 0,0 0-256 0,1 2-64 0,-1 2 0 16,2 2-848-16,-2 3-176 0,0 2-48 0,0 3 0 0,1 0-208 0,-1 2 0 15,0 0 128-15,0 2-128 16,2-2 0-16,0 3 0 0,2-5 0 0,1-1 0 0,1 0 0 0,2-3 0 16,0-2 0-16,2 1 0 15,0-6-320-15,1-1-48 0,1 2-16 0,0-5 0 32,-1 0-1024-32,-1 1-192 0,-5 6-64 0,0 0 0 15,0 0 128-15,0 0 0 0,0 0 16 0,0 0 0 16,0 0 720-16,37-47 144 0,-34 51 16 0,-2 2 16 0,-1-2 992 0,0 2 192 0,0-1 32 0,0 1 16 0,1 1 960 0,0 2 192 15,1-3 32-15,0 2 16 16,2 0-608-16,1-1-128 0,0 2-32 0,1-2 0 16,0-4-736-16,2 4-160 0,0-1-16 0,0-3-128 15,0 2-704-15,0-1-240 16,-1 0-48-16,-1-2-16 0,2 0-1536 0,-2-2-304 0,0 0-64 0,-1-2-9056 0</inkml:trace>
  <inkml:trace contextRef="#ctx0" brushRef="#br0" timeOffset="52071.39">28872 8389 11967 0,'-1'0'1072'0,"0"0"-864"16,1 0-208-16,0 4 0 0,0-2 3264 0,0-1 624 15,0 4 112-15,0 5 32 0,0 3-816 0,-1 5-144 16,2 8-48-16,-1-1 0 0,1 7-1776 0,0-1-352 0,0 2-80 0,2 2-16 15,-1-1-544-15,1 0-128 0,-1-2 0 0,0 0-128 16,0-1 128-16,1-1-128 0,-2-3 0 0,0-5 0 16,0 0-256-16,0-5-176 0,-1-5-16 0,2-2-11360 15,-2-6-2272-15</inkml:trace>
  <inkml:trace contextRef="#ctx0" brushRef="#br0" timeOffset="52390.04">28784 8848 7359 0,'-6'8'656'0,"3"-4"-528"0,0-1-128 0,2-3 0 0,1 1 4144 0,1-1 784 16,2 2 176-16,0-2 16 0,3 0-1856 0,4 0-368 15,3 0-80-15,3-3 0 0,1 0-1440 0,-17 3-288 16,0 0-48-16,57-22-16 0,-57 22-704 0,0 0-128 16,61-32-48-16,-61 32 0 0,0 0-144 0,48-35 0 15,-48 35 0-15,0 0 0 0,0 0 0 0,47-43 0 16,-47 43 0-16,0 0 0 0,0 0 0 0,0 0 0 15,0 0 0-15,23-55 0 0,-23 49 0 0,-2 2 0 16,-2 2 0-16,-2 2 0 0,0 2 0 0,-3 2 192 16,0 2-192-16,0 2 192 0,-1 4 160 0,-2 4 32 15,4 5 16-15,-2-1 0 0,3 5 1648 0,0-1 320 16,4 5 64-16,1-1 0 16,5-2-2432-16,1 3-656 0,4-5-48 0,0-4-16 15,0-1 720-15,3-6 0 0,2 0 160 0,3-5-32 16,-1-1-944-16,2-10-192 0,2-1-32 0,-19 4-12720 15,0 0-2560-15</inkml:trace>
  <inkml:trace contextRef="#ctx0" brushRef="#br0" timeOffset="55886.64">24923 11927 911 0,'0'-4'0'0,"0"0"0"0,0 2 0 0,0-2 0 15,0 2 560-15,0 2 16 0,0-4 16 0,0 2 0 0,0-2 624 16,0-5 112-16,-2 2 16 0,0 1 16 0,2-1 496 0,-2 1 80 16,-2 0 32-16,1 4 0 0,0 0 304 0,-1 0 64 15,0 2 16-15,0 0 0 0,2 0-64 0,-2 2-16 16,2 0 0-16,1 3 0 0,-1 2-720 0,2 3-144 16,0 5-16-16,2 1-16 0,-1 2-656 0,3 5-128 15,0 3-16-15,3-2-16 0,1 2-272 0,2 3-48 16,3-1-16-16,-1-1 0 0,-2-4-224 0,2-1 176 15,-1 0-176-15,2 0 160 0,-3 1-160 0,-2-5 0 16,1 4 0-16,-3-4 128 0,-1 0-128 0,-1-2 128 16,-2 2-128-16,-1-2 128 0,1-3-128 0,-4 2 192 15,2-2-192-15,-1-4 192 0,1 1-192 0,-1-1 128 16,1-4-128-16,0 0 128 0,0-1-128 0,0-2 128 16,0-2-128-16,1 0 128 0,0-2-128 0,1-2 0 0,0 1 0 15,-1-3 0-15,2 2 0 0,-1-2 0 0,1-2-160 0,-1 1-11936 16,2 0-2368-1</inkml:trace>
  <inkml:trace contextRef="#ctx0" brushRef="#br0" timeOffset="56317.85">25076 12423 12895 0,'-5'0'576'0,"1"0"112"0,1 0-560 0,1-3-128 16,2 3 0-16,0-1 0 0,2 1 1312 0,-2-5 224 15,2 1 64-15,1-4 0 0,2 0 80 0,-1 2 32 16,1-3 0-16,3 6 0 0,-2-3-432 0,0 3-96 15,2 3-16-15,-1 3 0 0,0-1-288 0,0 4-64 16,0 0-16-16,-2 2 0 0,0 2-32 0,-1 1-16 16,-2 0 0-16,-2 0 0 0,0 1-224 0,-1-2-32 15,-3 3-16-15,1-6 0 0,-2 2-176 0,-3-3-48 16,1 0 0-16,-3 0 0 0,0-4-96 0,-1 0-32 16,0-1 0-16,0 2 0 0,-1-6-128 0,0 2 0 0,0-1 0 0,2-2 0 15,1 0 0-15,0-1 0 0,3-1 0 0,1-1 0 16,3 0 0-16,-1-1 0 0,3 0 0 0,2-2 0 15,0 4-240-15,1-2 80 0,0 1 16 0,2 0 0 32,0 1-448-32,1 0-96 0,1 1-16 0,0 1 0 15,2 0-576-15,-1 1-112 0</inkml:trace>
  <inkml:trace contextRef="#ctx0" brushRef="#br0" timeOffset="56720.41">25121 12471 5519 0,'-7'2'496'0,"4"-2"-496"15,0 0 0-15,1 0 0 0,0 0 1344 0,1 0 192 16,1 0 16-16,-1 0 16 0,0 0 608 0,0 3 128 16,-1 1 32-16,2 2 0 0,2 0-256 0,-1 4-48 15,2 0-16-15,1 5 0 0,1 1-608 0,1 1-112 0,2 6-16 0,0 0-16 16,1 0-416-16,1 2-80 0,-1 0 0 0,-1 1-16 15,1 0-176-15,-3 1-16 0,0 1-16 0,-2-3 0 16,0-2-160-16,-2-2-16 0,1-1-16 0,-2-4 0 16,0-3-192-16,0-3-32 0,2-2-128 0,-2-2 192 15,-1 1-192-15,1-4 0 0,1 0 0 0,-1-3 0 32,1 0-816-32,1 0-208 0,0-3-32 0,2 0-14640 0</inkml:trace>
  <inkml:trace contextRef="#ctx0" brushRef="#br0" timeOffset="57127.77">25286 12953 4831 0,'-3'1'0'0,"0"-1"192"0,1 0-48 0,0 0 16 0,1 0-160 0,1-1 0 16,-1 1 0-16,0 0 0 0,-1-2 2592 0,0-2 480 16,1 2 112-16,1-2 16 0,1 1-896 0,0 0-192 15,3 0-16-15,0-1-16 0,-1 1-672 0,2 3-144 16,1-3-32-16,-1 3 0 0,2 0-240 0,-3 0-48 0,1 3-16 16,2 0 0-16,-1 1-224 0,-1 0-32 15,0 2-16-15,0 0 0 0,0 3-208 0,-3 1-64 16,-1 2 0-16,1-2 0 0,-4 2-32 0,0-2-16 0,-2 3 0 0,-2-5 0 15,0 3 16-15,-2-2 0 0,0 0 0 16,-2-3 0-16,0 1-128 0,0-4-32 0,0-2 0 0,0 2 0 16,0-6-192-16,0-1 0 0,1 1 0 0,1-6 0 15,1 2 0-15,2-5 0 0,1 1 0 0,2 0 0 16,2 1 0-16,0 0-160 0,2-2 160 0,1 2-192 16,-1 0-368-1,2 2-80-15,-1 0 0 0,1 2-16 0,0 4-768 16,1-2-160-16,0 1-16 0,2 3-12688 0</inkml:trace>
  <inkml:trace contextRef="#ctx0" brushRef="#br0" timeOffset="57531.94">25301 13089 5519 0,'-5'1'496'0,"3"2"-496"15,0-3 0-15,2 0 0 0,0 0 2192 0,0 1 352 0,-2 2 64 0,-2 0 16 16,2 4-352-16,-1 1-64 0,3 0-16 0,2 3 0 15,1 1-752-15,2-1-160 0,0 4-16 0,1 1-16 16,2 0-624-16,-2 5-128 0,0-1-32 0,-1 2 0 16,1 1 224-16,-1 1 32 0,-1 1 16 0,0-3 0 15,-2 1 256-15,-1-1 48 0,-1 1 16 0,0 2 0 16,-1 0-336-16,0-1-64 0,0 0-16 0,-2 1 0 16,1-1-368-16,-2 0-80 0,1-1 0 0,0-3-16 0,-1 0-176 0,-1 1 0 15,3-2 0-15,-2-3 0 16,1 0 0-16,1-4-272 0,-1 0 32 0,2-2 16 15,1 0-1232-15,0-7-240 16</inkml:trace>
  <inkml:trace contextRef="#ctx0" brushRef="#br0" timeOffset="57878.9">25283 13816 911 0,'-8'0'0'0,"4"0"0"0,1-2 0 0,0-1 0 0,2 2 1872 0,0-1 304 15,0-1 48-15,-1-1 16 0,1-4 304 0,1-2 64 16,0 0 16-16,3 0 0 0,0 4-752 0,1 0-144 16,2 2-16-16,0-1-16 0,2 4-400 0,0-2-80 15,1 6 0-15,0-3-16 0,1 1-160 0,-1 2-16 16,1-1-16-16,1 2 0 0,-1 2-368 0,-1 0-64 0,0 0 0 0,-3 4-16 15,-1-1-192-15,-1 1-48 16,-1-3 0-16,-4 4 0 0,-1-3 64 0,-1 0 0 0,-1-1 0 0,-2 0 0 16,0-1-32-16,-1 0 0 0,-2 1 0 0,-1-1 0 15,0-3-192-15,0 1-32 0,-1-1-128 0,0-1 192 16,1-1-192-16,0-1 0 0,2 0 0 0,0-1 0 16,2 1 0-16,2-5 0 0,1 4 0 0,1-3 0 31,2-1-368-31,0 2-112 0,3-4-32 0,-1-1-16176 0</inkml:trace>
  <inkml:trace contextRef="#ctx0" brushRef="#br0" timeOffset="58279.18">25358 13868 21183 0,'-7'9'944'0,"3"-7"192"0,0 2-912 15,2 0-224-15,0-2 0 0,1 0 0 0,1 2 896 0,0 3 128 0,0 3 16 0,1 3 16 16,1 6-144-16,1 0-16 0,2 2-16 0,1 4 0 16,3-3-400-16,0 2-80 0,-1 1-16 0,2-1 0 15,0 1 48-15,-2-1 0 0,-1 0 0 0,-1 1 0 16,-1 4 336-16,-1-3 64 0,0 0 0 0,-2-2 16 16,-1 1-208-16,2-3-64 0,-2 3 0 0,0-5 0 15,1-2-208-15,-1-2-48 0,0-2-16 16,1-3 0-16,0-3-304 0,-1-2 0 0,0 0 0 0,0-4-16608 15</inkml:trace>
  <inkml:trace contextRef="#ctx0" brushRef="#br0" timeOffset="58703.81">25473 14547 8287 0,'-3'-4'368'0,"2"2"80"0,0-2-448 0,0 4 0 0,1-2 0 0,0 2 0 0,0 0 1712 0,0-3 256 0,0 3 48 0,1-1 16 16,0 1 576-16,0 1 112 16,2 2 32-16,1-1 0 0,-2 2-608 0,2 2-112 0,1-2-32 0,0 2 0 15,0-2-928-15,0 1-192 16,-2-2-48-16,1 0 0 0,0 1-512 0,1 2-128 15,1-3 0-15,-1 4-16 0,0-1-176 0,-3 0 0 16,-1 0 0-16,-2-2 0 0,0 0 144 0,-3 1-144 0,-2-2 160 0,-3 0-160 16,1 0 128-16,-5-1-128 0,0 0 0 0,-3 1 0 15,0-3 0-15,1 0 0 0,-1 0 0 0,1-4 0 16,-1 1 0-16,5 0 0 0,1-2-144 16,4-1 144-16,2-2-256 0,1 0 32 0,5-2 16 0,0 0 0 15,3-3 208-15,0 4 0 0,3-4-160 0,-1 3 160 16,2 2 0-16,0-2 0 0,1 4-144 0,0-1 144 15,1 5 0-15,-1 1 0 0,1 1-128 0,-2 1 128 16,0 1 0-16,-2 5 0 0,1-1 0 0,-1 0 0 0,-2 4 0 16,-1-2 0-16,-3 0 0 0,-1 2 0 15,-1-2 0-15,-1 0 0 0,0-2 0 0,1 0-15760 16</inkml:trace>
  <inkml:trace contextRef="#ctx0" brushRef="#br0" timeOffset="59060.25">25472 14577 11967 0,'-3'-1'528'0,"2"-2"112"0,1 2-512 0,0 1-128 15,0 0 0-15,0 0 0 0,1 1 1552 0,0 2 288 0,1-1 48 0,0 5 16 16,1 2 480-16,-1 1 112 0,2 2 0 0,0 1 16 16,-1 3-960-16,2 1-192 0,1 4-32 0,-1 1-16 15,2-2-576-15,-4 1-112 0,3 2-32 0,-2 1 0 16,2-2-192-16,-2 2-32 0,1 1-16 0,-1-4 0 16,-1 1-160-16,1 0-48 0,-1-2 0 0,-1-1 0 15,-1-1-144-15,1-1 0 0,-2 1 0 0,1-2 128 16,-1 0-128-16,-1 0 0 0,1-2 0 0,-2 0 0 31,1-1-400-31,1-1-16 0,-1 1 0 0,0-4 0 0,-1-1-416 0,1 1-64 16,0-6-32-16,1 1 0 0,0-2-704 15,1 1-144-15</inkml:trace>
  <inkml:trace contextRef="#ctx0" brushRef="#br0" timeOffset="59445.43">25557 15195 8287 0,'-4'1'176'0,"2"-1"32"0,1-1 16 0,-1 1 32 0,1-2-256 0,1 0 0 16,-1 2 0-16,1-2 0 0,0-2 1600 0,0-1 288 15,0-1 48-15,1-1 16 0,2 1 144 0,0 2 16 16,1-1 16-16,1 4 0 0,1-2-384 0,0-1-80 15,2 4 0-15,-1 0-16 0,1 0-528 0,0 4-96 16,1-1-32-16,-2 0 0 0,3 0-480 0,-1 3-112 16,1 1-16-16,-2 0 0 0,-1 1-176 0,-4-2-32 0,0 2-16 0,-2 0 0 15,-1-1-16-15,-2-1 0 0,-3 1 0 0,0-1 0 16,-2 1 0-16,0-4 0 0,0 2 0 0,-2-3 0 0,0 0-144 16,1-1 0-16,0-1 0 0,1 0 0 15,1-1 0-15,-1-1 0 0,1-2 0 0,3 0 0 16,-1 2 0-16,1-2 0 0,1-2 0 0,2 1 0 15,-1 0 0-15,1 0 0 0,1 1 0 0,0 0 0 16,0 2-192-16,1 2 192 0,-1-2-192 0,0 2 192 16,0 0-816-16,1 0-32 0,-1 0-16 0,0 0-13808 15</inkml:trace>
  <inkml:trace contextRef="#ctx0" brushRef="#br0" timeOffset="59945.31">25587 15294 8287 0,'-2'-7'368'0,"2"4"80"0,0-1-448 0,0 1 0 15,0 0 0-15,0 3 0 0,2-2 1536 0,-1 1 240 16,0-2 32-16,3-1 16 0,-2 4 432 0,2-2 96 15,0 4 16-15,0 0 0 0,0 3-704 0,1-2-128 0,0 5-16 0,2 0-16 16,0 2-848-16,0 0-160 16,2 1-48-16,-2 2 0 0,2-3-320 0,0 2-128 0,-2 1 0 15,1-3 0-15,-1 3 0 0,-3-1 128 0,-1 0-128 0,-1-2 0 16,-1 0 0-16,-2 0 0 0,-1-1 128 16,0-1-128-16,-1-1 464 0,0-2 48 0,0 0 16 0,0-2 0 15,0 0-96-15,1 0-32 0,-2 0 0 0,-2-3 0 16,1 0-128-16,-1 0-16 0,1-3-16 0,-2 0 0 15,1 0-240-15,3-3 0 0,-1 0 0 0,1 0 0 16,2 0 0-16,1-1 0 0,0 1 0 0,3 1 0 0,-1 0 0 16,2 2 0-16,0-1 0 0,0 4 0 15,0-3 0-15,1 3 0 0,1 3 0 0,-1-3 0 16,1 4 256-16,-1-2 16 0,3 2 0 0,-3-2 0 0,1 2 48 0,-1 0 16 16,0 2 0-16,-3-4 0 15,1 4 0-15,-2-2 0 0,-1 2 0 0,-1-2 0 16,0 0 48-16,-3 1 0 0,1-2 0 0,-2 0 0 15,2-2-192-15,-3 2-16 0,1-3-16 0,-2-3 0 0,1 2-160 16,0-2 0-16,-1 0 0 0,-1 0-11920 16,2-3-2384-16</inkml:trace>
  <inkml:trace contextRef="#ctx0" brushRef="#br0" timeOffset="68204.17">24929 15625 12895 0,'-16'-6'1152'0,"7"4"-928"0,3 1-224 0,-3-2 0 16,4 3 896-16,-2 0 128 0,-9-1 16 0,-10 1 16 0,-11 0 416 16,-5 1 96-16,-3 5 16 0,4 4 0 15,2 1-48-15,2 3-16 0,2 2 0 0,3 5 0 0,-1 1 496 0,4 4 96 16,4 0 32-16,4 1 0 0,3-1-2016 0,4 0-416 16,6 2-80-16,1-5-16 0,5 2 624 0,3-3 112 15,3 3 32-15,5-3 0 0,3 0-384 0,6-1 0 16,3 2 0-16,5-4 128 0,9 4-128 0,6-1 0 15,8 3 0-15,9-7-128 0,9-4 128 0,7-2 0 16,7 2 0-16,7-3-128 0,6-1 128 0,6-3 0 16,6-1-144-16,2-1 144 0,0-5 0 0,6 0 0 15,6-5 0-15,-1-1 0 0,-9 1 0 0,1-3 0 16,3-7 0-16,-5 1 0 0,-4 2 0 0,-5-2 0 16,-5-4 0-16,-6-7 0 0,-5-1-160 0,-9-5 160 15,-7 1 0-15,-7-1-144 0,-4 0 144 0,-6-1-160 0,-5 0 160 16,-46 32-160-16,74-67 160 0,-74 67 0 0,51-63-144 0,-51 63 144 15,28-63 432-15,-23 32 144 0,-5 3 48 0,-6-1 0 16,-5 1 192-16,-7 2 32 0,-4-1 16 0,-4 3 0 16,1 2-448-16,-3 0-96 0,-3 1 0 0,0 2-16 15,2 3-304-15,-1 3-176 0</inkml:trace>
  <inkml:trace contextRef="#ctx0" brushRef="#br0" timeOffset="68858.7">24938 16918 16575 0,'-8'12'1472'0,"2"-7"-1168"0,0 0-304 0,2 1 0 0,2 0 1664 0,3-4 288 16,-2 4 48-16,-3 6 16 0,-2 10 480 0,-3 9 112 16,-1 11 16-16,-1 8 0 0,-1 13-768 0,0-3-160 15,0-3-32-15,1-2 0 0,0 2-960 0,1-4-208 16,1-6-48-16,3-9 0 0,0-3-448 0,3-7 0 16,2-2 0-16,1-5-18176 0</inkml:trace>
  <inkml:trace contextRef="#ctx0" brushRef="#br0" timeOffset="69330.14">25198 17503 21183 0,'-14'-7'944'0,"1"1"192"0,2 0-912 0,7 6-224 0,1-2 0 0,-1 0 0 16,-2 2 1024-16,-4 0 176 0,-7 0 16 0,-6 4 16 16,2 2 48-16,0 4 0 0,2 5 0 0,-1 1 0 15,2 6-192-15,2 1-16 0,1-1-16 0,6 3 0 16,1-6-512-16,4 0-96 0,4-1-32 0,3-4 0 0,2-2-32 0,1 1 0 16,3-7 0-16,1-2 0 0,2-4-384 0,2 0 0 15,2-7 128-15,2 1-128 0,-18 6 0 0,0 0-272 16,58-38 64-16,-58 38 16 15,0 0-560-15,57-54-96 0,-57 54-32 0,0 0 0 16,0 0 304-16,46-57 64 0,-46 57 16 0,32-62 0 0,-32 62 240 0,31-85 32 16,-31 85 16-16,21-90 0 0,-17 44 208 0,-2 7 0 15,-3 7 0-15,-1 7 0 0,-1 6 320 0,-2 6 96 16,0 4 32-16,-1 6 0 0,0 3 640 0,-3 3 144 16,0 6 32-16,0 1 0 0,0 2-160 0,0 7-16 15,2 3-16-15,-1 7 0 0,3 5-656 0,1 5-128 16,1-1-32-16,1-1 0 0,2 4-256 0,0-5 128 15,1-8-128-15,1 3 0 0,3-1 0 0,1-3 0 16,3-5 0-16,1 0 0 0,2-5 0 0,-1-1 0 0,3-4 0 16,-2 0 0-16,2-4-160 0,0-2-96 0,0-1 0 15,1-4-16 1,1-2-1696-16,2-2-336 0</inkml:trace>
  <inkml:trace contextRef="#ctx0" brushRef="#br0" timeOffset="69751.34">25577 17608 11055 0,'-8'10'976'0,"2"-5"-784"16,3-5-192-16,1 0 0 0,2 0 2704 0,-1 0 496 16,-4 3 112-16,-1 0 16 0,-2 4-912 0,1-3-176 15,1 1-48-15,3-1 0 0,2-4-1120 0,2-3-240 16,3-1-32-16,2 1-16 0,0-4-640 0,2-1-144 16,1 0 0-16,-1-3 0 0,1 0 0 0,-2-1 0 15,-1-1 0-15,-2 1 0 0,0 2 0 0,-4 0-128 16,0 2 128-16,-3-1 0 0,0 2 0 0,-2 0 176 15,-3 4-32-15,1 0 0 0,-3 3 784 0,3 3 160 16,0 0 16-16,-1 0 16 0,-1 4-384 0,-1 3-80 0,0 2-16 0,0 1 0 16,3-1-336-16,1 1-80 0,0 3-16 0,-1 0 0 15,4-1-208-15,-1 2 176 0,4 0-176 0,1 3 160 16,3-1-160-16,1-3 0 0,1-9 0 0,0-1 0 16,4 0-176-16,3-1-16 0,1-5 0 15,4-2 0 1,3-2-1616-16,-21 4-336 0</inkml:trace>
  <inkml:trace contextRef="#ctx0" brushRef="#br0" timeOffset="70111.81">25809 17600 11967 0,'-3'-2'1072'0,"0"2"-864"16,1-3-208-16,0 2 0 0,1 1 2608 0,-1-2 464 15,-2-2 112-15,-5-2 16 0,-1 1-720 0,-2 0-144 16,2 2-32-16,2 3 0 0,-1 4-784 0,1 1-176 15,2 2-16-15,1 2-16 0,0 2-736 0,0 0-128 16,3 2-48-16,-1 0 0 0,2 0-256 0,1-3-144 16,3 0 160-16,-1 1-160 0,4-4 0 0,1-1 128 15,1-2-128-15,2-2 0 0,1-4 0 0,2-2 0 16,-1-2 0-16,-12 6 0 16,0 0-640-16,0 0-128 0,51-41-32 0,-51 41 0 15,0 0-800-15,0 0-144 0,36-58-48 0,-36 58 0 0,0 0 1152 0,0 0 240 16,0 0 32-16,0 0 16 0,18-63 1168 0,-17 52 224 15,1 6 48-15,-2-1 16 0,0 3 432 0,0 3 96 16,0 3 16-16,-2 3 0 0,1 4-608 0,0 2-112 16,0 1-32-16,-1 3 0 0,1 0-512 0,-1 4-96 0,0 1-32 15,2 1 0-15,0 4-256 0,0-4 0 0,4-3 128 16,1-1-128-16,1-1 0 0,3-2-192 0,0-2 16 0,0-7 16 31,4-5-1472-31,-2-2-288 0</inkml:trace>
  <inkml:trace contextRef="#ctx0" brushRef="#br0" timeOffset="70282.95">26026 17124 20271 0,'-2'-7'896'0,"2"4"192"0,-1 0-880 0,1 3-208 0,0-3 0 0,0 3 0 0,0 3 2240 0,1-3 384 16,1 6 96-16,-1 1 16 0,0 8-432 0,2 2-64 15,-1 7-32-15,2 8 0 0,0 4-1440 0,0 7-272 16,1 2-64-16,3 2-16 0,-1 1-416 0,2 1-304 15,1-3 48-15,0-3-17088 16</inkml:trace>
  <inkml:trace contextRef="#ctx0" brushRef="#br0" timeOffset="71012.64">26979 17626 6447 0,'-6'-3'576'0,"1"0"-576"16,1 3 0-16,2 0 0 0,-1 0 1728 0,1 3 256 0,-4 0 32 0,-4 0 16 15,-4 4 768-15,-2 2 144 16,-2 3 48-16,0 4 0 0,2 2-688 0,1 3-144 0,3 1-32 0,1 0 0 15,2-3-784-15,2-1-176 16,3-2-16-16,0-2-16 0,3-2-688 0,1-6-128 16,3 1-16-16,0-7-16 0,1 0-288 0,1-4 0 0,0-2 0 0,2 0 0 31,2-7-464-31,-9 13-112 0,0 0 0 0,26-48-16 0,-26 48-368 0,0 0-64 0,28-57 0 16,-28 57-16-1,0 0 480-15,0 0 112 0,42-57 0 0,-33 51 16 0,0 0 432 0,-2 6 0 0,2 0 0 0,-1 6 0 16,0 4 960-16,0 2 112 0,1 8 16 0,0 5 16 15,-2 3 48-15,1 4 16 0,-2 12 0 0,0 0 0 16,-2 4-528-16,-4-1-96 0,-2 0-32 0,-2-6 0 0,-4-1-240 16,-2-3-48-16,-2-3-16 0,-4-1 0 15,0-2-64-15,-2 1-16 0,0-4 0 0,-2-6 0 0,2-3-128 16,-2-3 0-16,-1-7 0 0,1-6 128 16,3-3-288-16,1-6-64 0,1-4-16 0,1-6 0 15,2-6-1360-15,2-3-256 16,1-6-64-16,3 2-16 0,2-2-1296 0,4 2-256 0</inkml:trace>
  <inkml:trace contextRef="#ctx0" brushRef="#br0" timeOffset="71314.38">27286 17730 13823 0,'-4'0'1216'0,"0"-2"-960"0,2-2-256 0,-1 1 0 16,2 0 2256-16,-1-1 416 0,-5-2 80 0,-2-5 0 16,-5 0-1280-16,-1 0-272 0,0 3-48 0,2 2-16 15,-1 3-48-15,2 3 0 0,1 4 0 0,-1 1 0 16,4 1-112-16,0 4-16 0,2 0-16 0,1 5 0 16,2-2-288-16,1 4-48 0,1-1-16 0,1 1 0 15,3-3-208-15,0-1-64 0,3-2 0 0,2-1 0 16,2-4-144-16,1 1-48 0,1-6 0 0,2 1 0 15,-1-2-128-15,1-3 0 0,0-4 0 0,-2 1 0 16,-1 0-288-16,-1-4 16 0,-1-2 0 16,-2-1 0-16,-1 1-1328 0,1 2-272 0,-3-2-48 15,0 2-12976-15</inkml:trace>
  <inkml:trace contextRef="#ctx0" brushRef="#br0" timeOffset="71719.97">27497 17771 12895 0,'-2'-9'576'0,"0"6"112"0,1-4-560 0,0 2-128 0,0 2 0 0,0 2 0 0,-1-4 1616 0,0-2 304 16,-3 0 48-16,0-5 16 0,-2 2 416 0,-2 1 96 15,-1 3 0-15,-1 2 16 0,1 4-544 0,-1 3-112 16,0 2-32-16,1 3 0 0,0 1-944 0,1 2-192 0,2 4-48 0,1-2 0 16,1 5-304-16,1-5-64 15,2 0-16-15,2-1 0 0,0 0-128 0,2-5-128 0,2 0 192 0,1-1-192 16,2-3 0-16,2-3 0 0,2 0 0 0,-1-3 0 16,2 0 0-16,0-4-256 15,-12 7 64-15,0 0 0 16,0 0-576-16,0 0-128 0,59-54 0 0,-59 54-16 15,0 0 240-15,0 0 48 0,0 0 16 0,24-52 0 0,-22 48 448 0,-1 3 160 0,-1-1 0 16,-1 4-144-16,-1 2 832 0,0 2 160 0,-1 1 48 0,0 5 0 16,0-1 80-16,-1 3 32 0,1 0 0 0,-1 2 0 15,2 1-672-15,-2 0-128 0,3-4-16 0,1 2-16 0,2-5-176 16,2-1 0-16,2-3-192 0,3-5-17664 16</inkml:trace>
  <inkml:trace contextRef="#ctx0" brushRef="#br0" timeOffset="72060.47">27670 17864 12895 0,'-12'8'1152'0,"3"-1"-928"0,4-6-224 0,2 1 0 0,1-2 2592 0,1 0 480 0,1-2 80 0,0 1 32 16,0-2-1936-16,3 1-384 15,2-2-80-15,2-2-16 0,3-3-160 0,-10 9-32 0,0 0-16 0,0 0 0 16,51-40 16-16,-51 40 0 0,0 0 0 0,0 0 0 15,52-59-400-15,-52 59-176 16,0 0 160-16,34-53-160 0,-34 53 320 0,0 0-48 0,0 0 0 0,38-63 0 16,-38 63-80-16,0 0-32 0,0 0 0 0,22-58 0 15,-20 42 112-15,-2-2 32 16,-1 2 0-16,-2-1 0 0,-2 2 240 0,0 3 48 0,0 2 16 16,-1 4 0-16,-1 2-64 0,-1 4-16 0,0 4 0 0,-1 4 0 15,0 5 32-15,-2 3 0 0,1 4 0 16,-2 4 0-16,1 5-288 0,-3 3-48 0,2 5-16 15,0 1 0-15,2 7-208 0,1 2 176 16,4-5-176-16,3-1 160 0,4-4-160 0,4-5 0 0,5-4 0 0,3-5 0 16,2-7-256-16,4-4-128 15</inkml:trace>
  <inkml:trace contextRef="#ctx0" brushRef="#br0" timeOffset="72829.95">28730 17927 15663 0,'-5'-3'1392'0,"1"2"-1120"0,2-1-272 0,1-2 0 15,1 1 1600-15,0 1 272 0,-5-3 48 0,-1-7 16 0,-4-4-432 0,0-3-96 16,0-2 0-16,0 4-16 16,1-4-624-16,2 5-128 0,1-1-32 0,-2 5 0 0,1 2-320 0,-1 4-64 15,0 2-16-15,0 2 0 16,0 2 224-16,-1 4 32 0,2 2 16 0,-2 2 0 0,2 2 192 0,-1 3 32 15,2-1 16-15,-1 4 0 16,2 0-160-16,0 3-48 0,0 3 0 0,1 0 0 16,2 1-144-16,0-1-48 0,2 3 0 0,2-7 0 0,-1-2-160 15,2 0-32-15,1 0-128 0,2 0 192 0,2-3-192 16,-1-3 0-16,3-2 0 0,0 0 0 0,1-3 0 0,-2-4 0 16,1 1 0-16,-2-4 0 0,0-2 0 0,0 0 0 15,-1-2-160-15,-1 0 160 0,0-4-368 0,-1 2 16 16,0-2 0-16,-1 0 0 0,0-3 112 0,1-3 32 15,-1 1 0-15,0-1 0 0,0 4 208 0,-1-2 0 16,1 6 0-16,-2-5 0 0,2 6 0 0,-1-2 0 16,0 3-128-16,1-3 128 15,0 2-416-15,-1 1-32 0,2-3-16 0,-1 3 0 16,0-1-912-16,1 0-176 0,-1 1-48 0,-1 3 0 16,0-4 64-16,-1 5 0 0,-1 1 0 0,-1 1 0 0,-1 0 800 15,-1 1 160-15,-2 3 48 0,0 1 0 0,-1 2 528 16,0 2 0-16,-1 1 0 0,1 2 0 0,2 1 416 0,0 2 32 0,1 0 16 15,2 2 0-15,2 2 320 0,2 0 64 0,2-1 16 0,-1-1 0 16,1-2-256-16,3-2-48 0,2 3-16 0,1 0 0 16,3-1-320-16,0-2-64 0,0-3-16 0,-2 0 0 0,1-1-144 0,-2-3 0 15,-1 0 0-15,1-3-12640 16</inkml:trace>
  <inkml:trace contextRef="#ctx0" brushRef="#br0" timeOffset="73149.98">29167 17515 12895 0,'-4'-12'576'0,"-1"0"112"0,0 1-560 0,2 3-128 0,2 0 0 0,0 3 0 0,-1-1 1280 0,-2-6 208 15,-1-6 48-15,-4-3 16 0,-1 2 144 0,-1 3 32 0,-2 3 0 0,-1 7 0 16,0 6 224-16,0 6 48 16,-1 7 16-16,-1 3 0 0,-2 6-672 0,1 0-128 15,0 7-16-15,-1 5-16 0,1 5-400 0,1 4-80 16,1-1 0-16,2 6-16 0,1 5-320 0,3 0-64 16,1 2-16-16,3-2 0 0,3 0-288 15,2-5 128-15,2 1-128 0,2-6 0 0,2-5 0 16,-1-3 0-16,1 0 0 0,-1-5 0 15,0 0-704-15,0-3-128 0,-1-1-48 0,-1-7-10384 0,2-3-2064 0</inkml:trace>
  <inkml:trace contextRef="#ctx0" brushRef="#br0" timeOffset="73331.6">28893 18037 10079 0,'-1'0'208'0,"0"-3"48"0,0 3 16 0,-1-2 32 0,2 2-304 0,0-1 0 0,0 1 0 0,0-3 0 15,0-1 1936-15,2 1 336 0,0-3 64 0,3-3 16 16,2 3-1264-16,2-4-256 0,3 4-64 0,-12 6 0 0,0 0-560 0,0 0-208 16,75-35 144-16,-75 35-144 0,0 0-192 0,81-28-112 15,-81 28-16-15,67-20-8928 16</inkml:trace>
  <inkml:trace contextRef="#ctx0" brushRef="#br0" timeOffset="73560.34">29299 17469 11055 0,'-5'-7'480'0,"1"1"112"0,0 2-464 0,2 4-128 0,1 0 0 0,0 0 0 16,-1 4 2048-16,1-2 384 0,-1 4 64 0,-3 5 32 16,1 4-16-16,-1 8 0 15,0 1 0-15,0 8 0 0,1 1-864 0,-2 7-176 16,1 4-48-16,-1 1 0 0,0 5-848 0,-2-2-160 0,0 2-32 0,-1-6-16 15,-1 1-368-15,0-5 0 0,-1-5 0 0,0-7 128 32,2-5-544-32,0-6-96 0,-1-2-32 0,1-6-14784 0</inkml:trace>
  <inkml:trace contextRef="#ctx0" brushRef="#br0" timeOffset="74066.02">29170 17939 2751 0,'0'1'256'0,"0"1"-256"0,-1-1 0 0,1 1 0 15,0-2 3120-15,0 0 576 0,1 2 112 0,-1 0 32 0,3 1-352 0,-1 0-64 16,2 3-16-16,3-3 0 16,2 1-1632-16,3-3-336 0,3 0-64 0,2-2-16 15,2 0-944-15,-19 1-192 0,0 0-32 0,63-19-16 0,-63 19-176 0,0 0 0 16,64-26 0-16,-64 26 0 0,0 0-192 0,0 0 48 16,60-44 0-16,-53 32 0 0,-1 5-208 0,-3-3-32 15,-2 1-16-15,-2 1 0 0,-3 0 400 0,-1 2-128 16,-1 0 128-16,-1 2 0 0,-2 2 0 0,0 4 304 15,-1 0-48-15,0 2-16 0,1 3 576 0,-1 0 112 16,1 3 32-16,0 1 0 0,2 0-272 0,1 4-48 16,2-1-16-16,2 1 0 0,0 1-432 0,2 0-64 15,2 0-128-15,1 0 176 0,2-1-176 0,1 1 0 16,3-4 0-16,1 0 0 0,1-2 0 0,3-1 0 0,-1-3 0 16,3-2 0-1,2-4-416-15,-2-3-64 0,-16 3-16 0,0 0 0 16,0 0 0-16,58-32 0 0,-58 32 0 0,0 0 0 15,0 0-1344-15,36-63-272 0,-36 63-48 0,0 0-16 0,0 0 1600 0,21-59 304 0,-18 48 64 16,1 2 16-16,0 3 480 0,-2 2 96 0,1 2 32 0,-1 2 0 0,1 2 848 0,1 2 160 16,-2 5 48-16,0-2 0 15,2 3-336-15,0 5-64 0,0-3-16 0,-2 4 0 16,1 0-528-16,-2-2-96 0,-1 3-32 0,-1-1 0 16,-1-3-80-16,0-2-32 0,-1 0 0 0,1-5 0 0,-1 0-160 15,1-2-128-15,-1 0 144 0,2-7-144 16,1 2 128-16,0-5-128 0,3-4 0 0,2-3 144 15,-5 13-144-15,0 0 0 0,23-56 0 0,-23 56 0 16,0 0 0-16,40-61 0 0,-40 61 128 0,0 0-128 16,54-51 0-16,-54 51 0 0,0 0 0 0,63-39-18048 15</inkml:trace>
  <inkml:trace contextRef="#ctx0" brushRef="#br0" timeOffset="74872.12">30718 17807 16575 0,'-6'-4'1472'0,"1"2"-1168"0,3 0-304 0,1 1 0 16,-1 1 608-16,0-1 64 0,-4 1 16 0,-4-4 0 0,-1 4 304 0,-3 0 64 15,3 1 16-15,1 3 0 16,1 1 80-16,4 3 32 0,0 3 0 0,3-1 0 15,2 2-480-15,0-2-112 0,4 3-16 0,-1 2 0 0,1-1-96 0,2 1-32 16,1 1 0-16,-1-4 0 0,-1 1 32 0,-2 0 0 16,1-1 0-16,-3 3 0 15,-1-1 80-15,-2-4 16 0,-3 2 0 0,-3 1 0 16,-1-4-144-16,-3 1-32 0,0-1 0 0,-2 0 0 16,2-4-272-16,-2 0-128 0,1-2 128 0,-1 0-128 15,4-3-384-15,-1 0-144 16,3-5-48-16,0 1-14992 0</inkml:trace>
  <inkml:trace contextRef="#ctx0" brushRef="#br0" timeOffset="75184.23">31000 17809 11055 0,'-10'-5'480'0,"4"4"112"0,0-3-464 0,1 2-128 16,1 2 0-16,1 0 0 0,-1 1 1088 0,-3 0 192 0,-5 3 32 16,-4 2 16-16,-3 4 928 0,-2 3 192 0,-2 3 48 0,2 2 0 0,2 4-656 0,1 1-128 15,2 1-32-15,3 0 0 16,0 1-656-16,5-1-128 0,0-1-16 0,6-4-16 16,0 0-368-16,4-7-80 0,1 1-16 0,4-3 0 15,1-4-400-15,2-5 0 0,1 1 128 0,2-4-128 0,0-2 0 0,-13 4 0 16,0 0 0-16,0 0-176 15,0 0 176-15,62-50-192 0,-62 50 192 0,0 0-192 16,36-54-576-16,-36 54-112 16,0 0-16-16,33-60-16 0,-33 60-1392 0,0 0-288 15</inkml:trace>
  <inkml:trace contextRef="#ctx0" brushRef="#br0" timeOffset="75920.55">31042 17791 7359 0,'-1'2'320'0,"0"-2"80"0,0 0-400 0,1 0 0 15,0 0 0-15,0 0 0 0,0 0 1552 0,1 1 240 16,0 2 32-16,2 1 16 0,-1 2 592 0,1 0 128 16,0 3 32-16,1 1 0 0,0 2-544 0,-1-1-128 15,2 4 0-15,-2 0-16 0,1 2-800 0,-2-1-144 16,-1 1-48-16,-1 0 0 0,0-4-432 0,0-1-96 15,-1 1 0-15,0-3-16 0,0-4-240 0,-1 0-128 16,1-3 160-16,1-2-160 0,0-2 0 0,1-2 0 0,2-3 0 16,-1-3 0-16,3-1-224 0,-1 0-144 0,2-3-16 0,0-2-16 31,-6 15-224-31,0 0-32 0,0 0-16 0,35-61 0 16,-35 61 208-16,0 0 32 0,0 0 16 0,39-50 0 0,-30 39 416 0,-1 3-160 0,0 2 160 0,-2 2 0 0,-1 4-144 0,-1 0 144 15,0 4 0-15,-3 2-144 16,0 0 400-16,-1 4 96 0,-1 3 16 0,0-1 0 15,0 0 320-15,-2-1 64 0,1 4 16 0,-3-1 0 16,1 1-384-16,0 0-80 0,0-2-16 0,2 0 0 16,1-1-288-16,0-2 128 0,2-3-128 0,1-2 0 15,3-1 0-15,1-4 0 0,3-4 0 0,1-2 0 16,2-3 0-16,-12 9 0 0,0 0-208 0,0 0 80 16,53-47-128-16,-53 47 0 0,0 0-16 0,45-48 0 0,-45 48 112 15,0 0 32-15,43-48 0 0,-43 48 0 0,0 0 128 0,0 0 0 16,0 0-144-16,0 0 144 0,0 0 0 0,0 0 0 15,0 0 0-15,0 0 0 0,0 0 608 0,0 0 96 16,0 0 0-16,23 1 16 0,-27 10-160 0,0 3-48 16,0-2 0-16,2 1 0 0,-1-3-256 0,3-1-48 15,2 1-16-15,0-1 0 0,3-2-192 0,1 0 0 16,3-2 0-16,2-2 0 0,0 1 0 0,2-2 0 16,1 1 0-16,0-3 0 0,1 0 0 0,0 0-128 15,0-3 128-15,-2 1 0 0,1 1-128 0,-2-4 128 16,-1 4 0-16,-1-6 0 0,0 2 0 0,-1 0-128 15,-2 0 128-15,-1-1 0 0,0 0 0 0,-1-1 0 16,-1 1 0-16,0-3 0 0,-2 1 0 0,1 0 0 0,-2 0 0 16,-1 0 0-16,1-2 0 0,-1 0 0 15,-1-2 0-15,-1 3 0 0,-1 1 0 0,-1 2 0 0,1 4 0 16,-1-1 0-16,-1 6 0 0,-1-1 0 0,0 4 0 0,-1 4 0 16,2-2 288-16,-1 3-32 0,0 5-16 0,-1 3 0 15,2-2 64-15,0 4 16 0,1 1 0 0,2 0 0 16,0 1-320-16,5-1 0 0,-1-4 128 0,4-1-128 15,2-5 0-15,1-2 0 0,2-2 0 0,2-6 0 32,3-4-1216-32,3-2-288 0</inkml:trace>
  <inkml:trace contextRef="#ctx0" brushRef="#br0" timeOffset="76850.87">32253 17721 6447 0,'-5'-3'576'0,"0"0"-576"0,1 2 0 0,3 1 0 15,0 0 1152-15,-2 1 112 0,-2 2 16 0,-4-3 16 16,-3 3 48-16,-2 4 16 0,-1 1 0 0,1 3 0 15,1 4 16-15,1 1 0 0,0 3 0 0,2-3 0 16,2 3-256-16,0-1-48 0,2-2-16 0,2 0 0 16,2-3-192-16,1-1-32 0,1-5-16 0,2 2 0 15,2-5-384-15,1-2-80 0,1-1-16 0,1-2 0 16,2-1-336-16,0-2 0 0,-1-2 0 0,1-4 0 16,1 1-256-16,-10 9-112 0,0 0-16 0,0 0-16 15,41-53-320-15,-41 53-64 0,0 0-16 16,0 0 0-16,34-60 128 15,-34 60 32-15,0 0 0 0,0 0 0 0,26-51 432 0,-23 42 208 0,-1 5-192 0,-2 1 192 16,-1 4 272-16,-3 4 176 0,0 2 48 0,-2 5 0 0,1 1 688 0,-1 6 144 16,0-1 16-16,1 4 16 0,-1 2-880 15,2 3-176-15,0-1-48 0,2-1 0 16,1-3-608-16,1 0-128 0,1-3-32 0,3-2-12096 16</inkml:trace>
  <inkml:trace contextRef="#ctx0" brushRef="#br0" timeOffset="77350.72">32351 17747 13823 0,'-9'7'608'0,"3"-2"128"0,1-2-592 0,1 0-144 0,3-3 0 0,1 0 0 16,1 1 800-16,-1 1 128 0,1 2 32 0,-1 0 0 15,3 2-64-15,-1 3-16 0,3-2 0 0,0 2 0 16,0 1-16-16,1 0 0 0,-1-2 0 0,1 2 0 15,-2 0-128-15,0 1-32 0,-2-3 0 0,1 0 0 16,-3 2-320-16,0-4-64 0,-1 1 0 0,-2-1-16 16,1-4-304-16,-1 2 0 0,-1 0 128 0,2-4-128 15,-2 0 0-15,1-4 0 0,0 1 0 0,1 0 0 16,0-3 0-16,2-3 0 0,2 1 0 0,0-4 0 16,2 0-160-16,1-2 160 0,2 2-160 0,1-4 160 15,-8 16-128-15,0 0 128 0,0 0 0 0,45-62-144 16,-45 62 144-16,0 0 0 0,0 0 0 0,0 0-128 15,57-46 128-15,-47 46 0 0,-2 1 0 0,-1 5 0 0,-2 1 672 16,-1 1 112-16,-2 6 32 0,-2-2 0 0,-1 1 80 16,-2 3 0-16,-2-4 16 0,1 4 0 0,-3-2-480 0,0 1-112 15,-1 1 0-15,2-4-16 0,1 0-304 16,0-2 0-16,2 0 0 0,0-1 0 0,2-5 0 0,1-1 0 16,1 0-160-16,3-3 160 15,2-4-784-15,0-1-48 0,3-1 0 0,1-1 0 16,-10 7-64-16,0 0 0 0,0 0-16 0,48-49 0 15,-48 49 400-15,0 0 64 0,0 0 32 0,46-43 0 0,-39 37 416 0,-2 2-128 16,-1 2 128-16,-3 2 0 0,0 3 0 0,-2 4 0 16,0-1 0-16,-3 4 128 0,0 1 352 0,0-1 80 15,-1 2 16-15,-2 2 0 0,1 0-272 0,1-1-48 16,0 0-16-16,2 0 0 0,0-5-656 16,4-1-128-16,2-2-32 0,3 0-11664 0</inkml:trace>
  <inkml:trace contextRef="#ctx0" brushRef="#br0" timeOffset="77644.28">32775 17866 8287 0,'-3'-5'368'0,"2"2"80"0,0-1-448 0,0-2 0 0,1 2 0 0,0 1 0 0,0 0 752 0,0-3 64 15,0-4 16-15,-2-3 0 16,1-3 576-16,-3 4 112 0,-1-1 16 0,1 5 16 0,-4 4 208 0,-1 4 32 15,0 3 16-15,-3 3 0 16,0 4-16-16,0 0 0 0,-2 2 0 0,-1 2 0 0,2 2-576 0,-1-2-112 16,3 3-16-16,2-3-16 0,3 0-560 0,2-2-128 15,4-2 0-15,2-1-16 0,1-3 80 0,4 0 32 16,2-5 0-16,5 2 0 0,1-3-288 0,0-3-64 16,1 2-128-16,0-5 192 0,-1 4-192 0,-15 2 0 15,0 0 0-15,0 0 0 16,60-26-608-16,-60 26-112 0,0 0-32 0</inkml:trace>
  <inkml:trace contextRef="#ctx0" brushRef="#br0" timeOffset="78141.47">32875 17855 5519 0,'-3'6'496'0,"1"-1"-496"0,1-1 0 0,0-2 0 0,1 0 1920 0,0 0 272 16,0 1 64-16,0 0 16 0,1 5-176 0,-1 0-48 0,0 5 0 0,1 3 0 16,0-3-320-16,2 2-80 0,-1-2-16 0,1-4 0 15,0 1-544-15,1 0-96 0,0-4-32 0,1-1 0 16,0-1-544-16,0-4-112 0,1 0-32 0,0-4 0 16,1-2-272-16,0 0 0 0,0-4 0 0,-1-1 0 15,2 0-144-15,-8 11 16 0,0 0 0 0,0 0 0 16,28-63-112-16,-28 63-16 0,0 0 0 0,25-53 0 15,-25 53 256-15,0 0 0 0,0 0 0 0,26-55 0 16,-23 47 0-16,1 1-144 0,-3 4 144 0,1 0 0 16,-2 6 0-16,0 0 304 0,-2 4-48 0,2-1-16 15,-1 2 416-15,0 4 96 0,-2 0 16 0,1 0 0 16,1 3-368-16,-2-1-64 0,1-2-16 0,1 2 0 0,-1 1-144 16,2-6-48-16,2 4 0 0,-1-5 0 0,1 2-128 15,0-3 0-15,1-4 0 0,1 0 0 0,0-3 0 16,1 0-176-16,0-3 176 0,-1-3-128 0,1 2 0 15,2-2 0-15,-2-3 0 0,1 2 0 0,0-2 128 0,0 2 0 16,-1 1 0-16,1 0 0 0,-2-1 0 0,1 2 0 16,-1 2 0-16,-2 2 0 0,2-2 0 0,-2 3 0 15,2 0 0-15,-2 3 0 0,1-2 0 0,-1 4 0 16,1 0 0-16,-1 1 0 0,1 0 0 0,-2 3 128 16,2-2-128-16,-2 2 128 0,1-3-128 0,2 1-208 15,-2 2 48-15,3-3 16 16,0 0-1696-16,0 1-336 0,0-4-64 0</inkml:trace>
  <inkml:trace contextRef="#ctx0" brushRef="#br0" timeOffset="78349.14">33204 17626 1839 0,'0'0'0'0,"0"0"160"0,0 0-160 0,0 0 0 0,0 0 0 0,0 0 0 16,0 0 1664-16,0 0 320 0,0 0 48 0,0 0 16 0,0 0 1136 0,0 0 224 15,0 0 48-15,0 0 16 16,38-3-656-16,-39 20-144 0,1 4-32 0,-1 4 0 16,1 1-1232-16,-2 2-256 0,4 3-64 0,-1-3 0 0,1 2-736 0,2-3-160 15,0-1-16-15,2-1-16 16,-1-3-784-16,1 1-144 0,-1-4-48 0</inkml:trace>
  <inkml:trace contextRef="#ctx0" brushRef="#br0" timeOffset="78495.27">33210 17896 9215 0,'5'9'816'0,"-1"-7"-656"0,1-2-160 0,1 0 0 0,0-2 3104 0,-1 2 592 0,1-4 112 0,3 1 32 16,4 0-2880-16,-13 3-576 0,0 0-128 0</inkml:trace>
  <inkml:trace contextRef="#ctx0" brushRef="#br0" timeOffset="79014.56">31287 18739 11055 0,'-1'0'976'16,"-1"0"-784"-16,0-2-192 0,1 1 0 0,0-2 1184 0,-2 1 192 16,-2-2 32-16,-3-4 16 0,-3 2 48 0,-4-2 0 15,1-1 0-15,-1 4 0 0,0 3-224 0,1 2-32 0,0 2-16 0,0 2 0 16,2 2-464-16,1 0-96 0,0 4 0 0,3 0-16 15,1 2-288-15,3-2-48 0,2 2-16 0,1-3 0 16,2 1 32-16,1-4 0 0,1 0 0 0,2-2 0 16,0 0-96-16,1-2-16 0,2-2 0 0,0-2 0 15,2 1-192-15,-2-2 176 0,2-1-176 0,0-1 160 16,1 2-160-16,-1-1 0 0,1 0 0 0,1-2 128 16,-1 4-128-16,-3-5 0 0,2 4 0 15,-2-2 0 1,-1 0-1216-16,0 2-208 0,0 0-48 0,-1-2-10896 0</inkml:trace>
  <inkml:trace contextRef="#ctx0" brushRef="#br0" timeOffset="79281.48">31557 18508 3679 0,'-1'-10'320'0,"-2"4"-320"0,2 0 0 0,0 0 0 0,-1 1 1776 0,0 1 272 15,-1-2 64-15,-2-4 16 0,-3-4 480 0,-3-1 80 16,-3-4 32-16,-1 4 0 0,0 2-320 0,1 6-64 16,0 1-16-16,2 2 0 0,-1 5-864 0,2 3-176 15,0 5-48-15,1 1 0 0,0 4-336 0,0 4-64 16,3 5 0-16,-1 3-16 0,4 5-384 0,0 1-80 16,1 7-16-16,3-2 0 0,0 1-336 0,3 0 128 15,1 1-128-15,2-2 0 0,1-3 0 0,2-1 0 16,1-5 0-16,0-2 0 15,1-1-832-15,-1-6-176 0,-2 0-32 0,1-4-14848 0</inkml:trace>
  <inkml:trace contextRef="#ctx0" brushRef="#br0" timeOffset="79439.98">31343 18739 6447 0,'-3'6'576'0,"2"-6"-576"0,1 3 0 0,0-3 0 0,1 0 1312 0,1 0 160 16,0 0 16-16,3 0 16 15,4 0-688-15,3-3-144 0,5 0-32 0,4 0 0 16,7-3-640-16,1-1-176 0,-29 7-16 0,74-19 0 16,-74 19 192-16,82-27 128 0,-82 27-128 0</inkml:trace>
  <inkml:trace contextRef="#ctx0" brushRef="#br0" timeOffset="79702.73">31991 18664 20271 0,'-20'0'896'0,"9"-1"192"0,0 1-880 0,2-3-208 16,3 3 0-16,2-2 0 0,1 0 704 0,-4 2 112 0,-1-2 16 0,-5-2 0 15,2-1 480-15,0 4 96 16,4-1 32-16,2 0 0 0,2 2-352 0,3 2-80 16,3 0-16-16,0-1 0 0,4 4-464 0,-1-1-80 15,1 2-32-15,2-2 0 0,-1 4-112 0,0-1-32 16,-1 0 0-16,-3 3 0 0,0-1-144 0,-5-1-128 0,-2 2 192 0,-3 0-192 15,-2 2 384-15,-4 1-48 0,-2-3 0 0,-3 2 0 16,-1-2-192-16,-3 0-144 0,0-2 192 16,-2-1-192-1,4-4-560-15,0 0-208 0,3-6-64 0,4 0-9456 0,3-4-1888 16</inkml:trace>
  <inkml:trace contextRef="#ctx0" brushRef="#br0" timeOffset="79925.82">32218 18325 17503 0,'-6'4'768'0,"0"-2"176"0,-1 1-752 0,5-2-192 0,2 1 0 0,-1-2 0 0,-1 4 1536 0,-2 0 288 16,-4 7 48-16,0 2 16 0,-2 7-352 0,3 4-64 15,0-1 0-15,2 2-16 0,3 3-736 0,1-2-144 16,1 2-16-16,1-2-16 0,-1-2-416 0,1-1-128 15,0-1 0-15,1-4 0 16,-2 0-832-16,1-6-208 0,-1-1-48 0,-1-3-11840 16</inkml:trace>
  <inkml:trace contextRef="#ctx0" brushRef="#br0" timeOffset="80250.37">32027 18625 14735 0,'-4'10'640'0,"3"-5"160"0,-1-1-640 0,2 0-160 15,2-2 0-15,-1-1 0 0,0 2 1168 0,2-3 208 0,3 4 32 16,3 1 16-16,2 1 720 0,3-3 144 0,4 1 16 0,2-1 16 16,2-3-640-16,3-5-128 0,3 0-16 0,-28 5-16 0,58-15-816 0,-58 15-176 15,57-22-16-15,-57 22-16 16,48-21-368-16,-48 21-128 0,0 0 0 0,51-28 144 16,-51 28-144-16,0 0 0 0,0 0 0 0,0 0 0 15,0 0 0-15,0 0 0 0,0 0 0 0,0 0 0 0,0 0 0 0,0 0 0 16,-11-28 0-16,-4 33 0 0,-1 6 0 15,-3-1 0-15,0 4 0 0,0 0 0 0,-1 0 0 0,3 1 0 16,1 3 0-16,1-2 0 16,4-3 160-16,1 0 0 0,3 2 0 15,3-5 0-15,4 0-32 0,2-4-128 0,3 0 192 16,5-3-64-16,4-3-384 0,3 0-64 0,4-6-32 0,3 0 0 16,-24 6-1696-16,49-23-352 0,-49 23-64 15,59-28-10784-15</inkml:trace>
  <inkml:trace contextRef="#ctx0" brushRef="#br0" timeOffset="80427.23">32574 18552 3679 0,'-8'7'320'0,"0"-4"-320"0,3 1 0 0,2 1 0 0,0-1 2352 0,2-2 400 15,0 2 64-15,-2 3 32 0,0 8 288 0,-4 4 48 16,1 3 16-16,0 6 0 0,1 2-1152 0,1-1-240 0,2-1-32 0,1-1-16 16,1-1-1104-16,0-4-208 15,1 3-64-15,-1-5 0 0,2-1-384 0,0-1-256 16,-1-4 48-16,0-3 0 15,0-1-992-15,-1-7-192 0,0 1-32 0,0-5-11552 0</inkml:trace>
  <inkml:trace contextRef="#ctx0" brushRef="#br0" timeOffset="80591.06">32521 18534 911 0,'5'-7'0'0,"-2"2"0"0,-1 1 0 0,1 4 0 15,-1 0 1728-15,-1 2 272 0,1-2 48 0,0 4 16 16,3-1 1040-16,1 0 208 0,2 5 32 0,2 0 16 0,1 5-880 0,-1-3-176 15,1-1-48-15,-4 1 0 0,1 1-928 0,-4 1-192 16,-1 0-48-16,-3-1 0 0,-1-1-400 0,-3 0-96 16,-1-1-16-16,-1 0 0 15,-3-2-384-15,1-1-64 0,-4-2-128 0,1-1 176 16,-1 0-1568-16,-2-3-304 0</inkml:trace>
  <inkml:trace contextRef="#ctx0" brushRef="#br0" timeOffset="80870.33">32828 18536 11967 0,'-6'0'1072'0,"0"-2"-864"16,-1-1-208-16,2 2 0 0,3-2 1872 0,1 3 336 15,-2 0 64-15,-2-3 16 0,-2-1-1152 0,-3 2-240 16,-1-2-32-16,1-1-16 0,1 4 48 0,3 1 0 0,2 0 0 0,2 1 0 15,3 4-448-15,0-1-64 16,3 2-32-16,2 4 0 0,2-1 128 0,0-2 32 16,2 3 0-16,0 1 0 0,0-1 96 0,-1 0 32 15,-2 2 0-15,-1-3 0 0,-2 1 64 0,-4 0 0 16,-1 0 16-16,-5-2 0 0,-3 2 0 0,-3-4 0 16,-2 0 0-16,-5 1 0 0,0-4-528 15,-4 4-192-15,2-5 144 0</inkml:trace>
  <inkml:trace contextRef="#ctx0" brushRef="#br1" timeOffset="98450.46">25223 14265 13823 0,'-5'0'1216'0,"0"0"-960"16,0 0-256-16,3 0 0 0,-2 0 1568 0,-2 1 272 16,-8-1 48-16,-7 3 16 0,-7 1-48 0,-5 2-16 0,-2-2 0 0,-3 4 0 15,-3-2-80-15,-1 2-16 16,-3 0 0-16,-2 1 0 0,-2 2-464 0,-3 4-112 16,-3-3-16-16,1 5 0 0,1-4-352 0,0 4-80 15,-2 3-16-15,1 2 0 0,-1 3-320 0,0 1-64 0,-3 3 0 16,-2 2-16-16,3 1-112 0,-1 2-32 15,1 2 0-15,1 1 0 0,1-2-160 0,4 2 0 0,8-5 0 16,-1 6 128-16,-2 3-128 0,4-2 0 0,4-2 0 16,4-5 0-16,7-4-256 0,5-2-48 0,4-1 0 0,6-6 0 15,5-7-1328-15,4-2-272 16</inkml:trace>
  <inkml:trace contextRef="#ctx0" brushRef="#br1" timeOffset="98949.63">25015 14159 14735 0,'-3'-1'1312'0,"0"-2"-1056"16,2 3-256-16,1-2 0 0,0 0 1552 0,0 2 256 15,0-2 48-15,-1-2 16 0,0 2-336 0,2-2-64 16,1 2 0-16,2 2-16 0,2 0 80 0,3 3 0 0,-1 3 16 0,5 3 0 16,-1-1-704-16,3 3-144 0,0 1-16 0,1 2-16 15,1 1-176-15,-1 1-48 0,-1 0 0 0,-2 2 0 16,-4 2 0-16,-2-1-16 0,-4-1 0 0,-1-2 0 15,-5 0-32-15,-1-2 0 0,-1-2 0 0,-2 1 0 16,-3-4-96-16,0 4-32 0,-2-5 0 0,-1 0 0 16,1 1-272-16,0-3 0 0,-1 0-128 0,1-2-17728 15</inkml:trace>
  <inkml:trace contextRef="#ctx0" brushRef="#br1" timeOffset="100012.25">20435 15969 11967 0,'-7'1'1072'0,"-1"2"-864"15,3-1-208-15,2-2 0 0,0 2 1328 0,3-2 208 16,-8 2 64-16,-8 2 0 0,-4 2-256 0,-2 0-64 16,-3 3 0-16,4-2 0 0,8-4-384 0,2 0-96 15,-2 4-16-15,-1-1 0 0,2 0-240 0,1 1-48 16,1 2-16-16,2 0 0 0,5-2-32 0,0-1 0 15,4 1 0-15,2-1 0 0,0 0 128 0,4 0 32 16,0-2 0-16,2 4 0 0,-1 6-64 0,2-4-16 16,-1-5 0-16,0 1 0 0,-2 1-80 0,-2 0 0 0,-3 3-16 0,-2-1 0 15,-2 3 48-15,-4 1 16 16,-4 2 0-16,-2-1 0 0,-2 4-32 0,-2 1 0 16,-1-2 0-16,-2 0 0 0,0-3-304 0,1-2-160 0,2-3 160 15,1-5-160-15,0-2 0 0,2-2-208 0,1-1 16 0,4-4 0 31,2-4-1728-31,1-1-320 0</inkml:trace>
  <inkml:trace contextRef="#ctx0" brushRef="#br1" timeOffset="100228.1">20560 15717 18431 0,'-5'9'1632'15,"0"1"-1312"-15,2-4-320 0,1-5 0 0,1 4 2304 0,-3 2 400 16,-4 14 80-16,-3 11 16 16,-3 11-1488-16,0 6-288 0,3-4-64 0,1-1-16 0,0 3-608 0,3-9-112 15,1-7-32-15,1-7 0 0,1-2-192 0,0-1-288 16,3-5 64-16,-1-4 16 16,1-2-1616-16,-1-3-320 0</inkml:trace>
  <inkml:trace contextRef="#ctx0" brushRef="#br1" timeOffset="100538.97">20393 16103 3679 0,'-4'3'320'0,"2"0"-320"16,1-1 0-16,0-2 0 0,2 2 2400 0,-1 0 416 0,0 1 64 0,0 2 32 15,2 6 32-15,2-1 0 0,3-8 0 0,3 2 0 16,3 3-1200-16,1-2-224 16,-14-5-48-16,0 0-16 0,64-5-544 0,-64 5-96 15,51-4-32-15,-51 4 0 0,60-19-272 0,-60 19-64 0,0 0-16 0,63-35 0 16,-63 35-304-16,0 0-128 0,54-41 0 0,-54 41 128 15,0 0-128-15,0 0 0 0,45-50 0 0,-41 37 0 16,-6 1 0-16,-3 2 0 0,-1 4 0 16,-4 2 0-16,-5 8 176 0,-2-2 96 0,-3 4 32 0,-2 2 0 15,1 7 272-15,0-2 48 0,1 2 16 0,2 1 0 0,3-2-176 0,1 2-16 16,2-1-16-16,2 1 0 16,3-1-208-16,2-5-32 0,1-3-16 0,4 5 0 15,2 7-176-15,2-7 0 0,2-6 144 0,3 4-144 16,2 9 0-16,3-9 0 0,-14-10 0 0,0 0 0 15,60-6-768 1,-60 6-160-16,50-13-32 0,-50 13-15920 0</inkml:trace>
  <inkml:trace contextRef="#ctx0" brushRef="#br1" timeOffset="100734.45">20887 16062 7359 0,'0'0'656'0,"-2"0"-528"15,1 2-128-15,1-2 0 0,0 2 2240 0,-1 0 432 0,0 1 80 0,-1 0 0 16,1 10 0-16,-1-3-16 15,2 2 0-15,0 0 0 0,2 8-720 0,-1-1-144 16,2-7-16-16,-1 0-16 0,1 7-1008 0,-2 3-192 0,0 2-32 0,-1 4-16 16,0 6-400-16,-1-5-192 0,-3-2 160 0,1-7-160 15,-1-4 0-15,-1-1 0 16,0-1-128-16,0-2 128 16,0 0-1760-16,1-2-240 0,1-3-48 0,-2-4-7360 15,1 0-1456-15</inkml:trace>
  <inkml:trace contextRef="#ctx0" brushRef="#br1" timeOffset="100934.06">20832 16144 911 0,'0'0'0'0,"0"0"0"0,9-50 0 0,-7 43 0 16,1 1 1792-16,-2-1 288 0,1 4 48 0,3-6 16 0,3-1 368 0,-8 10 80 15,0 0 16-15,42-48 0 16,-42 48 160-16,0 0 48 0,0 0 0 0,65-19 0 16,-47 21-688-16,0 2-128 0,1 3-16 0,-2 0-16 15,-2 5-768-15,-5-3-160 0,-3-1-16 0,-2 1-16 16,-4 6-416-16,-4 1-80 0,-3-3 0 0,-6-3-16 15,-2 2-240-15,-5-2-32 0,-2 0-16 0,-1 1 0 16,-3 2-208-16,3-10 0 0,0-8-192 0,3-2-12032 16,5 0-2432-16</inkml:trace>
  <inkml:trace contextRef="#ctx0" brushRef="#br1" timeOffset="101330.32">21496 15973 29487 0,'-12'0'1296'0,"2"0"288"0,1 0-1264 0,3 2-320 0,2-2 0 0,1 0 0 15,-1 4 576-15,-3 0 64 0,-5 0 16 0,0 4 0 16,-2 2 432-16,2 2 64 0,3 1 32 0,2-1 0 16,3 1-432-16,3 0-96 0,1 0-16 0,3-1 0 15,0 0-272-15,2 1-64 0,1-2-16 0,-1 4 0 16,2 1-144-16,-4-4-16 0,2-6-128 0,-4-2 192 15,1 2-192-15,-4 0 0 0,0 0 128 0,-3 1-128 16,0-1 0-16,-2-2 0 0,0-1 0 0,-1 0 0 16,0 0-192-16,-2 0-64 0,2-3-32 0,-1 0-11376 15,1-3-2288-15</inkml:trace>
  <inkml:trace contextRef="#ctx0" brushRef="#br1" timeOffset="101502.29">21515 16103 28559 0,'-1'8'1264'0,"-1"-1"272"0,4 0-1232 0,-1-3-304 0,1-4 0 15,-1 2 0-15,1 4 1072 0,0 1 144 16,1 6 48-16,0 5 0 0,2 1-96 0,-1 1-16 16,1 1 0-16,-1 1 0 0,-1 1-832 0,1-10-192 15,0-10-128-15,1-6-11008 16,0 0-2320-16</inkml:trace>
  <inkml:trace contextRef="#ctx0" brushRef="#br1" timeOffset="101636.31">21538 15925 25791 0,'-12'10'1152'0,"3"-4"224"0,2-2-1104 0,3-4-272 0,3 0 0 0,1 0 0 15,0 0-304 1,0 0-112-16,0-3-32 0,2 2 0 0,3 1 448 0,5-5 0 0</inkml:trace>
  <inkml:trace contextRef="#ctx0" brushRef="#br1" timeOffset="101950.5">21600 16144 9215 0,'-1'2'816'0,"1"-4"-656"0,4-2-160 0,-2 1 0 0,0 6 1568 0,1-3 288 16,2-3 48-16,1-3 16 0,-6 6-128 0,0 0 0 15,47-28-16-15,-47 28 0 0,0 0-432 0,53-20-96 16,-53 20-16-16,0 0 0 0,0 0-224 0,46-5-48 16,-40 10-16-16,-2-1 0 0,-3 3 416 0,-2 2 96 15,-3-1 16-15,-2 4 0 0,0-4-688 0,-3 5-128 16,1-1-16-16,-1 0-16 0,-1 2-464 0,1 4-160 16,2 11 0-16,1-11 144 0,2-10-144 0,2 1 0 15,2 3 0-15,0-2 0 0,2 2 0 0,2-2 0 16,1 0 0-16,2 0 0 0,2-1 0 0,-1-3 0 15,2 0 0-15,-1 0 0 0,1-2-176 0,0-1 48 16,0 0 0-16,0-1 0 16,-2-4-240-16,1 2-32 0,-1-4-16 0,1-2 0 15,-9 6-992-15,0 0-208 0,0 0-48 0,0 0-12672 0</inkml:trace>
  <inkml:trace contextRef="#ctx0" brushRef="#br1" timeOffset="102334.8">21684 16188 18431 0,'-5'9'816'0,"3"-6"160"16,-1 0-784-16,3-3-192 0,3-3 0 0,-2 3 0 16,1 0 1504-16,2 0 256 0,1-2 48 0,4 4 16 0,2 5 400 0,2-4 80 15,-13-3 0-15,0 0 16 0,49 3-992 0,-32 1-208 16,-17-4-32-16,0 0-16 15,58-17-432-15,-58 17-96 0,37-3-16 0,-19 3 0 0,-1 0-176 0,-2-3-32 16,-2 3-16-16,0 4 0 0,-1 2-160 0,-2-3-16 16,-1-10-128-16,-3 1 192 0,0 0-192 0,-1 2 0 15,-1-1 0-15,-2 1 0 0,1 1 0 0,-3-3 0 16,1 2 0-16,-2-1 0 0,-1 1 0 0,-1-2 0 16,-1 0 0-16,-1 2 0 0,-1-2 0 0,-2 0 0 15,0 2 0-15,0 2 0 0,2 1 0 0,0 1 0 16,0 0 0-16,-2 3-160 0,2 1 160 0,1-1 0 15,1 3 0-15,1 1 0 0,2 2 208 0,-1 3 32 0,1 8 0 0,4-4 0 16,-1-4 112-16,4 7 32 0,0 9 0 0,3-8 0 16,1-7-160-16,2-4-32 0,3 3 0 0,-1-8 0 15,1 1-192-15,2-8 0 0,1-3-192 0,-18 6-19008 16</inkml:trace>
  <inkml:trace contextRef="#ctx0" brushRef="#br1" timeOffset="102893.9">19148 16895 15663 0,'-1'0'1392'0,"1"-2"-1120"0,1 2-272 0,1-2 0 0,1 2 1600 0,1 0 272 15,3-2 48-15,5 0 16 16,-12 2-192-16,0 0-32 0,64-6-16 0,-64 6 0 0,54-4-352 0,-54 4-80 16,59 4-16-16,-59-4 0 0,60 6-880 0,-60-6-176 15,57 6-48-15,-57-6 0 16,53 9-912-16,-53-9-192 0</inkml:trace>
  <inkml:trace contextRef="#ctx0" brushRef="#br1" timeOffset="103109.26">19179 17070 20271 0,'-15'6'896'0,"9"-6"192"0,0 1-880 0,2 2-208 16,3-3 0-16,1-3 0 0,2 2 1328 0,2 1 208 16,3-2 64-16,6-1 0 0,-13 3 176 0,0 0 32 0,62-7 16 0,-62 7 0 15,64-4-640-15,-64 4-128 0,81-5-32 0,-81 5 0 16,77-1-880-16,-77 1-144 0,78-6 0 0,-78 6-16128 16</inkml:trace>
  <inkml:trace contextRef="#ctx0" brushRef="#br1" timeOffset="103622.39">19847 16700 11967 0,'-4'-4'1072'0,"1"2"-864"0,2-1-208 0,1 3 0 15,0 0 1280-15,-1 0 224 0,0 0 32 0,-2 0 16 16,0 5 512-16,-1 2 112 0,1 6 0 0,2 3 16 16,1 6-256-16,-1 6-48 0,2 1-16 0,-1 5 0 15,0 2-688-15,1-2-144 0,-1 5-16 0,2-5-16 16,-1-3-624-16,1-2-112 0,1-7-16 0,1-2-16 16,0-2-576-16,3-3-112 0,0-5-32 15,0-3-15344-15</inkml:trace>
  <inkml:trace contextRef="#ctx0" brushRef="#br1" timeOffset="104260.31">19951 17009 11967 0,'-3'0'1072'0,"2"0"-864"0,0 0-208 0,1 0 0 0,0 0 880 0,0 0 128 16,-2 1 16-16,1-1 16 0,0 0 128 0,2 0 32 16,0-1 0-16,2 1 0 0,2-2-240 0,1-1-64 0,1 0 0 0,3-1 0 15,0-1-368-15,1 0-80 16,2-1 0-16,-13 6-16 0,0 0-128 0,0 0-32 16,0 0 0-16,0 0 0 0,52-41-128 0,-49 35-16 15,-1 0-128-15,-1-1 192 0,-2 1-192 0,-1 0 0 16,0-1 0-16,-3 2 0 0,0 1 0 0,-3 0 0 15,1 2 0-15,-3 2 0 0,0 4 320 0,-1 0 0 16,0 0 16-16,0 2 0 0,0 2 352 0,-2 3 64 16,4-1 16-16,-1 0 0 0,3 2-80 0,0 0-16 15,1 1 0-15,1 0 0 0,1-3-224 0,3-1-64 16,0-2 0-16,1 2 0 0,1 0-128 0,3 1-16 0,2-1-16 0,1 0 0 16,3 1-224-16,3-3 0 0,0 0 0 0,3-2 0 15,2-2-176-15,1-3-128 0,4 0-16 0,-23 0-9808 16,0 0-1968-16</inkml:trace>
  <inkml:trace contextRef="#ctx0" brushRef="#br1" timeOffset="104623.28">20256 16940 11055 0,'-6'-6'976'0,"1"0"-784"0,1 3-192 0,3 2 0 0,1 1 1984 0,-3-3 336 16,-2 0 80-16,-2-2 16 15,-2-3-416-15,-4 2-80 0,2 0 0 0,0 2-16 0,2 4-592 0,1 4-112 16,0 2-32-16,2 4 0 0,-1 2-656 0,1 1-128 16,0 0-16-16,1 3-16 0,0 2-128 0,0-1-32 15,2 0 0-15,0-1 0 0,2-2-48 0,1-2-16 16,1 1 0-16,2-3 0 0,-1 0-128 0,3-2 0 16,1-4 0-16,2 0 0 0,0-2 0 0,1 1 0 15,-1-3 0-15,1-3-176 16,1-1-288-16,1 1-64 0,-1-3-16 0,0-1 0 15,-1 1-304-15,-1-2-64 0,0 0-16 0,-1-1 0 16,1 1 144-16,-2 0 16 0,0-2 16 0,-1 4 0 0,-3 1 528 0,2 2 224 0,-3 0-192 16,0 3 192-16,1 0 368 0,-1 1 192 15,-1 1 32-15,0 1 16 0,1 2 592 0,0 1 112 0,-1 2 32 16,2 1 0-16,-2-2-816 0,1 2-144 0,1-2-48 0,1 2 0 16,1-1-336-16,1-1-128 0,1 0 0 15,0-3-9536-15,3 1-1920 0</inkml:trace>
  <inkml:trace contextRef="#ctx0" brushRef="#br1" timeOffset="104943.54">20386 16905 22111 0,'-6'4'976'0,"1"-1"208"0,2-3-944 0,1 0-240 0,2 3 0 0,0-3 0 16,0 3 1504-16,0 0 256 0,0 1 48 0,0 5 16 0,1 1-64 0,0-2-16 15,0-1 0-15,2 0 0 16,1 3-976-16,1 1-208 0,2 3-48 0,-1-1 0 0,0 0-224 0,1-1-48 16,-1-2-16-16,-1 1 0 0,-2-5 0 0,1 0 0 15,-1 2 0-15,-2-2 0 0,1-4-96 0,-2-4-128 16,1-1 176-16,-1 2-176 0,0-4 0 0,0 2 0 16,0-4 0-16,2 1 0 0,-1-1 0 0,0-2 0 15,2 3 0-15,-1-2 0 0,2-3 0 0,1 1 0 0,1 1 0 16,0-4 0-16,0 1 0 0,1-1 0 15,-7 13 0-15,0 0 0 16,0 0-1056-16,32-48-160 0,-32 48-48 0,0 0-9408 16,0 0-1872-16</inkml:trace>
  <inkml:trace contextRef="#ctx0" brushRef="#br1" timeOffset="105310.04">20595 16895 11055 0,'0'-2'480'0,"0"0"112"0,0 0-464 0,-1 0-128 0,1 2 0 0,0 2 0 0,0-2 1680 0,1 0 320 15,-1 4 64-15,1 0 16 16,0 4 736-16,-1 0 128 0,0 3 48 0,0 2 0 16,0 2-1072-16,0-1-192 0,-1 1-64 0,-1-2 0 15,0 2-960-15,0-4-208 0,1 0-48 0,-1-1 0 0,2 0-224 0,-1-4-48 16,2-2-16-16,2-1 0 15,1-3-288-15,-1-3-64 0,3 2-16 0,1-5 0 16,0 0-1136-16,-1-1-208 0,2-1-48 0,-8 8-16 16,0 0 64-16,0 0 16 0,0 0 0 0,39-58 0 15,-34 51 656-15,1-2 144 0,-6 9 32 0,0 0 0 0,0 0 496 0,0 0 208 16,0 0-176-16,0 0 176 0,39-47 400 0,-36 44 176 16,0 6 48-16,-2 0 0 0,0 1 880 0,-1 2 176 15,2 3 48-15,-1-2 0 0,0 4-560 16,0-1-96-16,0 3-32 0,1-1 0 0,-1-1-752 0,1 1-160 15,1 1-128-15,-1-1 192 16,2-2-1152-16,0-1-208 0,0 1-48 0,0-4-16 16,3 1-1344-16,-2-2-272 0,1 1-48 0,-1-6-7840 0</inkml:trace>
  <inkml:trace contextRef="#ctx0" brushRef="#br1" timeOffset="105490.17">20892 16956 20271 0,'-4'6'896'0,"1"0"192"0,2-2-880 0,0-1-208 0,1-2 0 0,0 1 0 16,0 1 1184-16,-1 3 192 0,1 1 32 0,1 3 16 15,-1 1-176-15,2 1-32 0,1-1-16 0,-1-5 0 0,1 1-1200 0,-1-4 0 16,2 0-256-16,1-3-12768 16</inkml:trace>
  <inkml:trace contextRef="#ctx0" brushRef="#br1" timeOffset="105625.12">20887 16824 23951 0,'-7'2'1056'0,"2"-2"224"0,2 0-1024 0,0 0-256 0,3-2 0 0,2-1 0 0,-1 2 192 0,0-3-32 16,1-2 0-16,2 1 0 15,2-1-3120-15,-6 6-624 16,0 0-128-16,0 0-32 0,0 0 2944 0</inkml:trace>
  <inkml:trace contextRef="#ctx0" brushRef="#br1" timeOffset="105931.89">20967 16903 4607 0,'-5'12'400'0,"1"-6"-400"0,3-3 0 15,0 1 0-15,1-2 2240 0,0-1 384 0,1 2 64 0,-1 3 0 16,1 0-1312-16,2 4-272 16,0 0-48-16,1 0-16 0,0-2-48 0,1 2-16 0,-1-1 0 0,-2 1 0 15,2 0-432-15,-3-2-96 16,0-1 0-16,0 3-16 0,-1-3 192 0,0 2 32 0,0-2 16 0,0-1 0 15,0-1 240-15,0-1 48 0,2-2 16 0,-1-2 0 16,0 0-464-16,2-5-80 0,0 2-32 0,1-3 0 16,0-1-400-16,1 0 0 0,-5 7 0 0,0 0 0 15,0 0-144-15,0 0-16 0,34-51 0 0,-34 51 0 16,0 0 16-16,0 0 0 0,0 0 0 0,0 0 0 0,40-49 144 16,-35 48 0-16,-1 1 128 0,-2 1-128 15,1 2 688-15,-2 2 64 0,0 2 16 0,-1 2 0 0,0-2-64 0,-1 0 0 16,1 2 0-16,-1 1 0 15,-1 2-448-15,2 0-80 0,0-2-32 0,0-1 0 16,3 1-1088 0,0-4-208-16</inkml:trace>
  <inkml:trace contextRef="#ctx0" brushRef="#br1" timeOffset="106331.29">21255 16981 10127 0,'-4'-6'896'0,"2"1"-704"0,1 1-192 0,-1 0 0 0,2 2 1760 0,0 1 320 16,0-4 64-16,-1-2 16 0,0 0-400 0,0-3-80 15,1 1-16-15,-2 3 0 0,2 0-592 0,2 2-128 16,-2 1-32-16,1 3 0 0,1 1-464 0,0 1-112 0,1 2-16 0,0 0 0 16,1 1 384-16,-1 1 80 15,0 0 16-15,0 1 0 0,1 0-192 0,-1-1-32 16,0 3-16-16,0-2 0 0,-2-1-304 0,2-2-64 15,-2 1-16-15,1-2 0 0,-1-3-176 0,2 3 0 0,-2-3 0 0,0-3 0 16,2 3 0-16,-1-3 0 0,0 0 0 0,0 0 0 16,1-2 0-16,-2 1 0 0,1 0 0 0,-1 1 0 15,1 3-176-15,-1-3 176 0,0 3-128 0,0-2 128 16,2 2 0-16,-1 2 0 0,1 1 0 0,-1 4 0 16,2-1 256-16,-1 3 144 0,-1-3 32 0,0 1 0 15,1 6 272-15,1 3 48 0,-1 2 16 0,0 1 0 16,-2-3-192-16,-1 4-48 0,0 1 0 0,-2-4 0 15,-2 2-160-15,-1-1-48 16,0 1 0-16,-2-3 0 0,0 2-64 0,-1-2-32 0,0-3 0 0,0-1 0 16,0-2-224-16,0 0 128 0,0-4-128 0,-1-3 0 0,2-3 0 0,0-3-128 15,0-5-16-15,0-2-18304 16</inkml:trace>
  <inkml:trace contextRef="#ctx0" brushRef="#br1" timeOffset="107233.9">21583 16941 21183 0,'-4'6'1888'0,"0"-1"-1504"16,3-5-384-16,1 2 0 0,1 0 2112 0,1 1 368 16,-2 0 64-16,0 3 16 0,0 7-1168 0,0 0-240 15,2 0-32-15,1-1-16 0,1 0-352 0,0-4-80 16,1 4-16-16,1-3 0 0,-1-2-432 0,0 0-96 15,-1-1 0-15,-3-3-128 0,2 2 352 0,-2-3-32 16,0 0-16-16,-1-2 0 0,0 0 80 0,1 0 0 16,-1 0 16-16,2-4 0 0,-1 2-208 0,0-4-32 0,2 0-16 0,0-2 0 15,2 2-144-15,-5 6 128 16,0 0-128-16,0 0 128 0,0 0-128 0,35-59 0 16,-35 59 0-16,0 0 0 0,0 0-336 0,38-49-48 15,-38 49-16-15,0 0 0 16,0 0-1392-16,0 0-288 0,0 0-48 0,48-40-16 15,-39 37-784-15,0 3-144 0,-2-2-48 0,2 4 0 16,-2 1 176-16,-1-2 16 0,1 4 16 0,-1 1 0 16,-1 0 784-16,0-2 144 0,-2 2 48 0,2 0 0 0,-1 0 1552 15,0 1 384-15,-2-4 0 0,2 1 0 0,-2-2 768 0,2 0 256 0,-1 0 32 0,0 1 16 0,0-3 304 0,-2-3 64 16,1 3 16-16,0-4 0 16,0 2 80-16,-2-2 0 0,1 1 16 0,1-4 0 0,-2 2-576 15,0 2-112-15,-2-4-32 0,0 4 0 16,-1-1 208-16,0 2 48 0,-1-2 0 0,-2 4 0 15,1 0 384-15,-1 0 64 0,-1 1 32 0,1 4 0 0,1-4-160 0,0 3-16 16,-1 2-16-16,-1 3 0 0,2 0-384 0,0-2-80 16,1 3-16-16,2-2 0 0,1 0-400 15,-1-2-96-15,4 0-16 0,-1-1 0 16,1-1-240-16,2-2-144 0,0 0 160 0,1 0-160 0,1-4 0 16,1 0-192-16,1 0 16 0,0-2 0 15,1 2-464-15,0-4-80 0,-2 2-32 16,0 1 0-16,1 0 400 0,-1-1 80 0,-2 4 16 0,0 0 0 0,-1 0 256 0,0 4 176 15,-1-1-32-15,0 0 0 0,-2-2 496 0,0 2 80 16,2 3 32-16,-2 0 0 0,1 1-256 0,1 2-48 0,1 1-16 0,-2-1 0 16,2 0-304-16,-2-2-128 15,2 0 0-15,0-1 128 0,-1 0-352 0,0-1-80 16,1-1-16-16,-1-1-11424 16,1-2-2288-16</inkml:trace>
  <inkml:trace contextRef="#ctx0" brushRef="#br1" timeOffset="107464.61">22066 16698 911 0,'3'-4'0'0,"-2"0"0"0,1 2 0 0,0 2 0 16,-2 0 2816-16,0 0 464 0,1 2 112 0,-1 2 0 15,1 0 640-15,2 4 112 0,-2 5 16 0,0 3 16 16,2 2-1808-16,-2 2-384 0,1 5-64 0,0-2 0 15,-1 4-1088-15,0-2-224 0,0 4-32 0,0-1-16 16,1-2-224-16,0-4-32 0,-1-3-16 0,2-2 0 0,-1 2-288 0,2-1 0 16,-1-3 0-16,-1-4 0 15,0 2-1088-15,0-5-336 0,-1-2-64 0,-1-2-13984 0</inkml:trace>
  <inkml:trace contextRef="#ctx0" brushRef="#br1" timeOffset="107819.22">22064 16981 10127 0,'-5'0'896'0,"2"-3"-704"15,1 1-192-15,2 1 0 0,0 1 2400 0,1-3 448 16,0 3 96-16,1 0 0 0,1-2-1088 0,2 0-208 16,3-3-48-16,0 4-16 0,3-2-336 0,1 0-64 15,-1 3-16-15,1-2 0 0,0 0-784 0,2 2-144 16,2-2-48-16,-2 2 0 0,-1-3-192 0,0 2 0 15,-13 1 0-15,0 0 0 0,0 0 0 0,45-15 0 0,-37 14 0 0,-2-4 0 16,-1 1 512-16,0 2 16 16,-3-2 0-16,1 1 0 0,-2 0 208 0,0-1 32 0,-1 2 16 0,-1-2 0 15,1 0-336-15,-2 4-80 0,-1-2-16 0,1 2 0 16,-2 2-160-16,-2 0-48 0,1 3 0 0,-3 0 0 16,2 3 192-16,-1 1 48 0,1-2 0 0,-1 6 0 15,3-1-128-15,0-2-32 0,3 2 0 0,1-2 0 16,0-1-80-16,2 1-16 0,3 0 0 0,1 0 0 15,2-2 0-15,-1 0-128 0,3-3 192 0,0 1-64 16,2-3-128-16,2-3 0 0,-1 3 0 0,2-6 0 16,0 3-144-16,0 0-64 0,-1-2-16 0,-3 1-17776 15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13:07:53.1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409 124,'25'-7,"1"1,0 1,35-2,80 2,-94 4,450 0,-309 2,-218-1,-48 1,-125-16,-63-35,198 38,-128-5,-71 17,108 2,115-2,-50 1,93-1,0 0,0 0,0 0,0 0,1 0,-1 0,0 0,0 1,1-1,-1 0,0 0,0 1,1-1,-1 1,0-1,0 1,1 0,0-1,0 1,0-1,0 1,1-1,-1 1,0-1,0 1,1-1,-1 1,0-1,1 1,-1-1,1 0,-1 1,0-1,1 0,-1 1,1-1,-1 0,1 0,-1 1,1-1,-1 0,1 0,0 0,13 6,-1-1,1-1,26 5,394 56,9-33,-244-19,162 7,353-20,-10 0,-379 22,-27 0,68 0,-30-1,-294-19,178 2,-1-18,66-6,0 20,-137 1,1138-1,-999-8,-43 0,-203 8,337-12,50-30,-28 18,3 24,-192 2,1506-1,-907-2,-533-7,5 1,-169 6,135 3,-216 0,56 13,-19-2,225 5,-44-5,-51 1,-3 0,199 16,1-39,-374 8,443-30,-157 15,128-2,-290 19,312-12,-18-24,-306 21,60-3,135 16,-185 2,43 8,-5-1,-139-8,83 11,-30 4,176 4,68 5,-23 1,67 9,-22 58,-345-88,-6-1,-1 0,0 0,0 1,0 0,-1 0,0 1,13 9,-17-10,1-1,-1 0,0 0,1 0,0-1,-1 0,12 3,44 5,-46-8,33 1,72-3,-47-1,-46 1,279-12,-259 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13:07:57.3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0 169,'151'11,"-95"-5,884 59,363-81,-566-3,0 17,-569 3,239-10,123 2,-448 13,146 30,-11 0,95-18,3-20,-109 0,-153 2,640 9,69-2,-473-8,-5-14,-156 5,352-38,-363 32,165-16,451-36,-578 53,181 5,120 11,-414 1,0 1,1 3,49 12,-28-6,95 4,24 3,-44 10,-60-12,107 11,-83-22,165 17,-181-12,50 8,-21-2,145 2,120-19,-163-2,-144 2,595-18,-120 5,-503 13,273-23,-70 2,-46 5,-39 3,442-4,44 17,-260-25,-294 16,176-25,49-3,25-10,-105 10,116 12,1 24,448 3,-440-3,-366 1,24 0,39 5,-58-4,1 0,-1 0,1 0,-1 1,1 0,-1 0,0 0,0 1,0 0,0 0,-1 0,8 7,-10-8,0 0,-1 0,0 0,1 0,-1 0,0 1,0-1,0 0,0 1,-1-1,1 1,-1-1,1 1,-1-1,0 4,-1 4,1 0,-5 16,3-15,-5 18,-12 33,10-36,2 1,-6 32,12-51,0 0,0 1,1-1,1 0,-1 1,1-1,1 0,-1 0,1 1,1-1,5 11,-8-18,1 1,0 0,0 0,-1 0,1 0,0 0,-1 0,1 3,-1-4,0-1,0 1,0 0,0-1,-1 1,1 0,0-1,0 1,0-1,-1 1,1 0,0-1,-1 1,1-1,-1 1,1-1,-1 1,1-1,-1 1,1-1,-1 0,1 1,-1-1,1 0,-1 1,0-1,1 0,-1 0,0 1,-8 1,1 0,0 0,-1-1,1 0,-1-1,1 0,-1 0,-8-2,-68-13,83 15,-219-55,119 33,-138-51,137 39,-122-25,140 39,-287-66,306 72,-1 4,0 2,-100 2,90 7,-243 4,2 28,29 32,102-21,-833 169,372-98,68-12,243-60,-1-33,-152 4,91-1,343-13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13:08:04.9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0 141,'291'14,"-123"8,-108-11,1-4,80 1,242-10,-213 3,48-16,-60 2,6 9,65-5,-49 0,-53 3,18 1,92-8,40-7,-108 7,-48-7,0 1,139 13,-81 5,28-24,-153 16,4 2,65 0,60 8,-58 1,-23-3,104 2,-49 14,-95-9,49 3,70 6,-25 0,-146-15,35 2,66 10,-11 3,0-5,115-2,1115-9,-1222 9,0 0,27 0,4-1,1061-7,-1045-8,-4 0,-41 9,90-2,-52-21,-9 1,101 17,-132 6,-89-3,32-6,-30 4,25-2,1 6,-28 0,-1-1,1-1,30-5,-5-2,65-5,46 8,-103 4,86-6,32 0,-50 0,7-1,1540 9,-1659-1,1 1,0 0,-1 0,0 1,1 0,7 4,47 22,-43-18,-11-6,0-1,15 3,8 4,-18-6,1 0,-1 0,1-1,-1-1,16 0,76-3,-46 0,-34 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13:08:10.3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0 123,'50'0,"0"3,56 9,245 60,-152-29,-141-31,102 19,-118-25,82 0,-71-7,-14-2,-1 3,0 1,69 11,-30 6,-15-3,0-2,89 6,-117-18,165 11,-84-1,-1-6,173-13,-257 5,9 0,57-13,-2-1,-29 7,172-24,-197 30,55-15,5-1,-31 7,-1-3,79-30,-77 23,-47 16,0 2,45-6,47 6,35-5,-115 5,0-2,40-13,-26 7,0 1,82-7,-107 16,14-3,-15 2,29-1,444 4,-247 2,70-1,-270-2,59-11,6 0,-29 7,156-6,455 13,-365-2,-237 9,-11-1,-28-7,-24 0,0 1,0 1,51 10,-49-3,0-1,0-2,1-1,43 0,1243-8,-732 4,-263-1,-298-1,-1-2,40-8,-34 4,35-1,204 6,-138 3,-38 0,105-2,-115-6,23-1,529 7,-307 2,-124-9,6 1,-167 7,78 2,-96 0,1 1,38 10,131 28,-186-39,1 1,0 0,-1 1,1 0,-1 1,0 0,12 8,-12-7,-1-1,1-2,0 1,0-1,0-1,1 0,-1-1,0 0,14 0,10 1,419 7,-296-11,0 2,-144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13:08:37.2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0,'1'1,"1"-1,0 1,-1-1,1 1,-1-1,1 1,-1 0,1 0,-1 0,2 1,7 4,31 12,1-2,46 12,-15-7,-47-13,1-2,51 5,-35-6,-28-3,24 8,-28-6,0-1,0-1,0 1,15-1,179-3,66 2,-117 14,31 0,59-31,-28 1,828 14,-474 2,-450-8,-17 0,38-8,-25 1,285 10,-223 5,1354-1,-1525 1,0 0,0 0,0 1,0-1,-1 2,1-1,-1 1,1 0,-1 0,8 6,25 11,-33-18,4 3,1-1,0 0,0 0,1-1,-1-1,21 2,128-4,-65-1,-79 1,-1-2,1 0,-1 0,1-2,-1 0,26-10,82-47,-62 28,-31 16,-24 13,0 0,-1 1,1 0,0 0,0 1,1-1,-1 1,0 0,1 1,7-1,-2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11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58 4143 0 0,'-1'0'368'0'0,"-1"-2"-296"0"0,2 1-72 0 0,2-1 0 0 0,-1 1 496 0 0,1-1 80 0 0,-1 0 24 0 0,3-1 0 0 0,0-2 0 0 0,6-1 0 0 0,1 1 0 0 0,4-1 1600 0 0,56-17-5024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13:08:43.7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62,'774'0,"-726"-2,58-11,11 0,322 8,-250 7,198-11,146 2,-338 8,-41-9,-10 1,397 6,-254 2,-258 0,0 2,-1 1,0 1,54 17,-17-6,0-3,100 8,-47-13,37 3,150 9,2-21,-112 0,-158 1,313-12,13-9,2 21,-144 2,-205-3,-1 2,1 0,-1 1,30 7,-3 1,0-1,1-2,0-2,62-1,-92-4,0 1,0 1,0 0,24 8,49 24,-78-30,1 1,-1 1,13 10,7 6,-10-12,0-1,1 0,1-2,-1 0,39 8,-33-11,0 0,28 0,-7-1,356 6,-263-11,-93 3,52-2,-81 0,-1-1,1-1,29-8,-32 6,0 2,0 0,0 1,19-1,59 4,-35 0,-38 0,-2-1,1 0,0-1,0-1,-1 0,18-5,-12 1,0 1,0 1,0 2,44 0,-60 1,-1 1,1-1,-1 0,0 0,1-1,-1 0,10-4,3-3,18-12,-19 10,20-9,110-30,-129 44,21-9,-30 11,0 0,0 0,0 1,1 1,14-3,145 4,-82 3,-70-1,-1 0,24 7,-14-3,-9-2,-1 2,22 9,-26-9,1 0,0-1,0 0,19 1,132-3,-82-3,13-1,104 4,-138 6,-35-4,30 0,571-3,-302-2,110 1,-244-16,-34 1,240 13,-205 4,141-2,-304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6T13:50:36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4682 8683 33167 0,'-5'13'2944'0,"2"-4"-2352"16,2 0-464-16,1-1-128 0,1 1 0 0,0 9 128 15,-2 14-128-15,1 16 128 0,-1 14-128 0,0 2 0 16,1 2-128-16,-2-3 128 0,0-1-192 0,0-3 64 16,-1 0 0-16,1-8 0 15,-2-4-256-15,3-11-64 0,1-8 0 0,1-7-8960 16,0-9-1808-16</inkml:trace>
  <inkml:trace contextRef="#ctx0" brushRef="#br0" timeOffset="205.12">4436 8797 18431 0,'-19'2'816'0,"10"-2"160"0,1 2-784 0,1 0-192 0,5-2 0 0,1 0 0 16,1 0 2048-16,1-2 352 0,4 0 80 0,-5 2 16 0,0 0-896 0,61-12-160 15,-61 12-32-15,84-15-16 16,-84 15-496-16,107-12-80 0,-45 8-32 0,4-3 0 16,2 1-400-16,1-3-64 0,1-5-32 0,-5 6 0 15,-6-1-560-15,-8 3-112 16,-51 6-32-16,70-4-15296 0</inkml:trace>
  <inkml:trace contextRef="#ctx0" brushRef="#br0" timeOffset="444.06">4720 9069 25791 0,'-1'9'1152'0,"1"-6"224"0,2 0-1104 0,2-3-272 15,1 0 0-15,0 0 0 0,2 0 0 0,4-3 0 0,-11 3-176 0,50-3 176 16,-50 3-128-16,78-9 128 16,-78 9 0-16,87-10 0 15,-87 10-1344-15,88-10-144 0,-88 10-48 0,79-2 0 0</inkml:trace>
  <inkml:trace contextRef="#ctx0" brushRef="#br0" timeOffset="777.1">5381 9078 22111 0,'-13'6'976'0,"4"-6"208"16,-1 1-944-16,3-1-240 0,2 0 0 0,1 0 0 15,2 3 1664-15,-4-3 304 0,-4 2 48 0,-4 2 16 16,-3 3-1008-16,-1 4-192 0,2 3-32 0,0 2-16 0,1 3-240 0,1-1-48 16,1 2-16-16,2 1 0 0,4-1-256 0,1-4-48 15,3-1-16-15,3-2 0 0,1 2-160 0,3-5 0 16,2 0 0-16,3-4 0 0,1-8 0 0,-10 2-176 15,0 0 176-15,0 0-128 16,0 0-384-16,57-33-64 0,-57 33 0 0,0 0-16 16,0 0-32-16,0 0 0 0,49-50 0 0,-49 50 0 0,0 0 496 0,0 0 128 15,0 0 0-15,0 0 0 0,0 0 1152 0,0 0 288 16,0 0 64-16,0 0 16 0,0 0-944 0,0 0-192 16,0 0-48-16,0 0 0 0,33 0 128 0,-31 15 32 15,0-2 0-15,1 2 0 0,0 1-496 0,2 0 0 16,2-4 0-16,0 2 0 15,3-2-464-15,-2-3-192 0,2 1-48 0,1-6-15584 0</inkml:trace>
  <inkml:trace contextRef="#ctx0" brushRef="#br0" timeOffset="993.19">5516 8651 23951 0,'-7'7'1056'0,"3"-4"224"0,0-1-1024 0,2 0-256 0,1 1 0 0,-1 2 0 16,2 2 1360-16,-1 2 224 0,1 7 32 0,0 13 16 15,0 8-112-15,3 8-32 0,0 3 0 0,2 2 0 16,3 6-880-16,-2-8-176 0,0-11-48 0,0-3 0 0,2 3-384 16,0-2-304-16,2-1 48 0,-2-5 16 15,0-1-1248-15,-1-2-256 0</inkml:trace>
  <inkml:trace contextRef="#ctx0" brushRef="#br0" timeOffset="1276.88">5835 9126 17503 0,'-13'4'1552'0,"5"-2"-1232"16,1-2-320-16,1-2 0 0,3 0 1648 0,2 2 272 15,0-2 48-15,-1-1 16 0,0 2-1216 0,-2-4-224 16,2 4-48-16,1-3-16 0,2 6-480 0,0 0 0 0,3 2 0 16,1 2 0-16,0 0 0 0,1 0 0 0,-1 7 0 0,1-3 144 15,-1 6 384-15,0-2 80 0,-1 4 16 0,-2-1 0 16,-2 3 560-16,-1-4 112 0,-3 2 32 0,-1 1 0 16,-3 1-448-16,-2-4-96 0,-3 0-16 0,1-1 0 15,-2-5-320-15,1-2-64 0,0 0 0 0,2-5-16 16,3-3-512-16,-1-1-112 0,3-2 0 0,3 3-10704 15,1 0-2144-15</inkml:trace>
  <inkml:trace contextRef="#ctx0" brushRef="#br0" timeOffset="1575.83">5885 9271 5519 0,'5'0'496'0,"-3"1"-496"0,2-1 0 0,-2 0 0 0,2 2 2368 0,-1-2 368 16,1 0 80-16,4 0 0 0,4-2-928 0,-12 2-192 15,36-4-32-15,-36 4-16 0,0 0-928 0,56-20-176 16,-56 20-32-16,0 0-16 0,47-21-496 0,-47 21 0 16,0 0 0-16,0 0 0 0,47-44 0 0,-47 44 0 15,0 0 0-15,0 0 0 0,0 0 272 0,28-60 16 16,-28 60 0-16,0 0 0 0,0 0 1008 0,-7-26 208 16,2 24 32-16,-3 2 16 0,1 2 176 0,-3 5 48 15,-1 1 0-15,-1 3 0 0,2 1-720 0,0 1-144 16,-1 2-16-16,1 2-16 0,0 8-416 0,0 1-80 15,3 5 0-15,2-3-16 0,3 1-176 0,4-4-16 16,1-3-16-16,5-4 0 0,4-2-160 0,7-3 0 16,3-3 0-16,3-4 128 0,1-6-256 0,-26 0-64 0,54-10-16 0,-54 10-18080 15</inkml:trace>
  <inkml:trace contextRef="#ctx0" brushRef="#br0" timeOffset="1783.32">6546 9305 10127 0,'-7'32'896'0,"2"-16"-704"0,-1 1-192 0,1-3 0 0,1-4 3840 0,2-4 752 16,-3 11 144-16,-5 7 16 15,-4 11-4576-15,-2 7-928 0,0 1-176 0,-1-1-32 0</inkml:trace>
  <inkml:trace contextRef="#ctx0" brushRef="#br0" timeOffset="2904.04">7730 9075 14735 0,'-8'0'1312'0,"2"0"-1056"0,2 0-256 0,2 3 0 16,-1-3 464-16,0 1 48 0,-3 1 0 0,-6 5 0 15,-1-1 480-15,-2 1 96 0,4 4 32 0,1-1 0 16,5 0-32-16,4 0 0 0,2 2 0 0,1 1 0 16,3-1-368-16,0 2-80 0,3 1 0 0,0-3-16 15,0 1 32-15,-1 2 16 0,1-4 0 0,-3 1 0 16,-2-3-160-16,-1-1-48 0,-2-2 0 0,-2 3 0 16,0-3-80-16,-3 0 0 0,0 0-16 0,-1-2 0 15,-2-4-80-15,1 0-16 0,1 0 0 0,-2-4 0 16,-3 4-272-16,-1-2 0 0,-1-2 0 0,0 0 0 15,-1-1-560-15,2 2-160 0,3-3-48 0,2-1-8592 16,-1 1-1728-16</inkml:trace>
  <inkml:trace contextRef="#ctx0" brushRef="#br0" timeOffset="3124.94">7887 9110 11967 0,'2'10'528'0,"-1"-4"112"0,1-2-512 0,-1 1-128 16,1-2 0-16,0 1 0 0,0 0 1344 0,1 4 256 0,2 7 32 0,1 3 16 15,0 6 96-15,1 1 32 0,-2-2 0 16,-1 1 0-16,0-1-1008 0,-2-2-208 0,-1-1-48 16,1-5 0-1,-2-4-768-15,1-2-144 0,-1-3-48 0,1-6-10720 0</inkml:trace>
  <inkml:trace contextRef="#ctx0" brushRef="#br0" timeOffset="3497.17">7918 8970 23039 0,'-9'5'1024'0,"4"-2"192"0,0-1-960 0,3-1-256 0,2 2 0 0,0-3 0 15,1 0 384-15,0 0 16 0,4 2 16 0,1-1 0 0,4 4-416 0,1-1 0 16,2 3-144-16,1 2 144 15,0 0-160-15,1 1 160 0,0 2-128 0,-2 0 128 16,2 2 0-16,-1 1-160 0,-1 1 160 0,-2 1 0 16,1 2 0-16,-2 2 0 0,-2-1 0 0,-2 4 0 0,-1-1 0 0,-1 1 0 15,-3 2 0-15,-1-3 0 0,0-1 624 0,-1-4 128 16,1-2 16-16,0-3 16 0,0-3 128 16,1-4 32-16,2-4 0 0,-1 0 0 0,2-2-656 0,-2-2-128 15,1-3-32-15,2-1 0 0,-5 6-128 0,0 0 0 16,0 0-160-16,29-52 160 0,-29 52-320 0,0 0 16 15,28-55 16-15,-28 55 0 0,0 0-32 0,31-46 0 16,-31 46 0-16,0 0 0 0,0 0 320 0,0 0-160 0,0 0 160 16,0 0-128-16,47-37 128 0,-45 41 256 15,1 4-64-15,-2-2-16 0,0 4 1328 0,0 3 272 16,2-1 48-16,-2 0 16 0,0 4-2192 16,2 0-432-16,-1-2-96 0,3 1-8976 15,0-1-1808-15</inkml:trace>
  <inkml:trace contextRef="#ctx0" brushRef="#br0" timeOffset="3914.71">8672 9177 19343 0,'-5'0'1728'0,"0"-4"-1392"0,1 4-336 0,3 0 0 15,-1 0 2208-15,-2-3 368 0,-4 2 80 0,-3 1 16 16,-5 0-1120-16,-1 0-208 0,1 1-64 0,1 3 0 15,3 1-464-15,3-1-112 0,3 4 0 0,2-1-16 16,3 0-272-16,2-1-48 0,3 3-16 0,1 1 0 0,2 2-160 0,3-2-48 16,2 0 0-16,2-1 0 0,1-2-144 0,0 3 128 15,1 1-128-15,0-1 128 0,-1 0-128 0,0-2 0 16,-1-1 0-16,0-1 0 0,-2-1 0 0,0 0 0 16,0-2 0-16,-2 0 0 15,1 1 0-15,0-4 0 0,-11 0 0 0,0 0 0 0,0 0 0 16,0 0 0-16,50-23 0 0,-50 23 0 0,0 0-384 0,0 0 64 15,0 0 0-15,35-44 0 0,-35 44-64 16,0 0 0-16,0 0 0 0,0 0 0 0,15-56 384 16,-15 49 0-16,-1-2-144 0,-2 2 144 15,0 1 0-15,-3-1 0 0,-2 4 0 16,0 3 0-16,-1 0 528 0,-1 0 64 0,-1 3 16 0,1 4 0 0,1 0-32 0,1 2-16 0,1 3 0 16,3 2 0-16,0 4-224 0,4 2-32 0,1 1-16 0,4-1 0 15,2-2-32-15,5 1-16 0,2-3 0 0,4-4 0 16,-1-2-240-16,2-4 0 0,0 1 0 0,-19-7-12224 31,52-4-2512-31</inkml:trace>
  <inkml:trace contextRef="#ctx0" brushRef="#br0" timeOffset="4369.8">10204 8986 21183 0,'-2'6'1888'0,"-1"1"-1504"0,2-1-384 0,1-1 0 16,0 1 960-16,0 5 112 0,-3 6 16 0,1 12 16 15,-2 10 560-15,0 3 128 0,1-1 0 0,-1-3 16 16,2-7-800-16,0-5-176 0,2-5-16 0,0-7-16 16,3-8-944-16,-1-6-192 0,3-4-48 0,-5 4-14592 15</inkml:trace>
  <inkml:trace contextRef="#ctx0" brushRef="#br0" timeOffset="4507.95">10235 8705 24879 0,'-20'7'1088'0,"8"-5"256"0,-1 2-1088 0,5-2-256 16,3-2 0-16,2 0 0 0,1-2 1216 0,-3-1 176 15,0 2 32-15,4-5 16 0,1 6-1184 0,0 0-256 0</inkml:trace>
  <inkml:trace contextRef="#ctx0" brushRef="#br0" timeOffset="4697.92">10434 8677 26719 0,'-16'16'1184'0,"7"-7"240"0,-1 1-1136 0,4-2-288 16,5-4 0-16,0 2 0 0,1 0 1216 0,-3 10 176 0,1 10 32 0,-1 12 16 15,5 9-1056-15,0-2-192 0,3 0-64 16,-1-4 0-16,2-2 160 0,-1 0 32 0,1-5 0 0,-1 1 0 16,0-2-320-16,-3-2 0 0,1-3-176 0,-4-5-9712 15,-1-2-1952-15</inkml:trace>
  <inkml:trace contextRef="#ctx0" brushRef="#br0" timeOffset="4840.63">10323 9148 24879 0,'-4'3'1088'0,"3"-3"256"0,0 0-1088 0,1 0-256 0,1 0 0 0,0 0 0 16,1 0 928-16,2-3 128 0,4 3 32 0,4 0 0 15,-12 0-240-15,0 0-32 0,75-13-16 0,-75 13 0 16,92-19-1488-16,-34 7-288 0,5 2-64 0</inkml:trace>
  <inkml:trace contextRef="#ctx0" brushRef="#br0" timeOffset="5317.13">11729 8980 14735 0,'-8'0'640'0,"3"0"160"0,0 0-640 0,2 0-160 0,0 0 0 0,1 1 0 16,-2 2 1216-16,-3 0 192 0,-6 6 64 0,-3 1 0 0,0 5 448 0,0-2 80 15,1 2 32-15,2 1 0 0,0 3-528 0,3-3-96 16,2 4-32-16,0-2 0 0,2 2-464 0,2-1-80 16,3-3-32-16,2-1 0 0,2-2-464 0,2-1-80 15,1-2-32-15,3-3 0 0,0-2-224 0,1-4 0 16,2-1 0-16,-12 0 0 0,0 0-144 0,0 0-80 15,51-26-16-15,-51 26 0 16,0 0-912-16,0 0-192 0,44-56-48 16,-44 56 0-16,0 0-720 0,24-52-128 0,-24 52-48 15,10-37 0-15,-6 21-272 0,-3-3-48 0</inkml:trace>
  <inkml:trace contextRef="#ctx0" brushRef="#br0" timeOffset="5633.59">11833 8976 11967 0,'-3'8'528'0,"1"-5"112"0,-1 2-512 0,2-1-128 0,1-1 0 0,0-2 0 15,0 2 1680-15,-1 2 304 0,-1 5 64 0,1 5 16 16,1 2 128-16,-2 5 32 0,-1-3 0 0,2 2 0 0,0 2-544 0,0-6-96 16,1 1-32-16,-2-1 0 15,4-3-976-15,-2-4-192 0,2 3-32 0,0-7-16 16,1-3-336-16,1 0 0 0,1-6-192 0,1 1 64 15,0-3-704-15,-6 5-144 0,0 0-32 0,0 0 0 16,0 0-400-16,47-39-64 0,-47 39-32 16,0 0 0-16,0 0 1040 0,44-43 208 0,-44 43 32 0,0 0 16 15,0 0 208-15,0 0 0 0,0 0 0 0,0 0 160 16,0 0 736-16,54-28 128 0,-51 32 48 0,2 2 0 16,1 0 80-16,-1 3 0 0,2 2 16 0,-1 0 0 0,1 0-832 15,-1 0-160-15,2 2-48 0,-1-3 0 16,1 2-1024-16,-1-2-224 0</inkml:trace>
  <inkml:trace contextRef="#ctx0" brushRef="#br0" timeOffset="5875.4">12216 8756 12895 0,'-6'0'576'0,"1"0"112"0,0 0-560 0,0 0-128 0,4 0 0 16,-2 0 0-16,-1 4 2032 0,-2 2 368 0,-2 5 80 0,-5 5 16 16,1 7-176-16,3 2-16 0,2 1-16 0,3 3 0 15,3-1-1328-15,2 3-256 0,3-2-48 0,2 2-16 16,0-5-640-16,3-2 0 0,1 0 0 0,0 1 0 16,2-3-1040-16,-1-1-192 0,1 1-48 0,1-6-11776 15</inkml:trace>
  <inkml:trace contextRef="#ctx0" brushRef="#br0" timeOffset="6145.41">12398 9116 11055 0,'-4'1'480'0,"1"2"112"0,1-3-464 0,1 2-128 0,0-1 0 0,-1 2 0 0,1-1 1648 0,-1 2 304 16,-2 2 64-16,-1 2 16 0,0 3-80 0,1 1-16 15,2-1 0-15,-1 0 0 0,3-1-880 0,2-3-176 16,1 2-48-16,2 0 0 0,3-2-544 0,0-3-112 15,2-1-32-15,1-1 0 0,-11-2-144 0,0 0 0 16,0 0-192-16,50-6 192 16,-50 6-512-16,0 0 0 0,0 0 16 0,54-16 0 0,-54 16 288 0,0 0 48 15,0 0 16-15,0 0 0 0,39 6 464 0,-39 5 80 16,-5 4 32-16,-4 4 0 0,-2 3 1360 0,-5 6 256 16,-5 7 64-16,1-5 16 0,5-3-912 0,-3 1-176 15,-5 7-32-15,-3 3-16 0,-1 3-560 0,2-6-112 16,4-3-32-16,5-6-12016 0,6-4-2416 15</inkml:trace>
  <inkml:trace contextRef="#ctx0" brushRef="#br0" timeOffset="6614.67">13775 8740 10127 0,'-2'3'896'0,"-2"0"-704"15,2 0-192-15,-1 0 0 0,2 4 1600 0,-4 0 304 16,-4 9 48-16,-4 13 16 0,-6 10 736 0,1 6 160 15,3-1 16-15,1 1 16 0,3-2-848 0,2-1-192 0,6-5-16 16,1-2-16-16,5-7-1008 0,2-2-208 0,1-7-32 0,1-2-16 16,1-2-560-16,-1 1-176 0,2-1 0 0,-2-5 0 31,3-4-800-31,0-2-176 0,0-2-16 0,-10-2-16 16,0 0-1248-16,0 0-240 0,53 4-48 0,-53-4-4912 0,0 0-992 0</inkml:trace>
  <inkml:trace contextRef="#ctx0" brushRef="#br0" timeOffset="6842.98">13896 9306 3679 0,'10'3'160'0,"-7"-3"32"0,-2 0-192 0,0 0 0 0,-1 0 0 0,1-3 0 16,2 0 1024-16,2-3 176 0,1-4 16 0,-6 10 16 16,0 0 320-16,0 0 64 0,30-47 16 0,-24 34 0 15,0 3-144-15,-1-2-16 0,0 2-16 0,-1-2 0 16,-1 2-368-16,-1 0-80 0,0 1-16 0,-1-1 0 16,-1 2-112-16,-1 0-32 0,1 2 0 0,-2 1 0 0,-1 2 96 0,1 3 16 15,-3 0 0-15,0 2 0 0,0 2 352 0,-1 2 80 16,-2 0 16-16,1 4 0 0,-2 2-368 0,2 1-64 15,-2 3-16-15,2 2 0 0,2 2-528 0,1 5-112 16,2-3-32-16,2 0 0 0,1 3-288 16,2-3 0-16,2-6 128 0,3 3-128 0,2 0 0 0,3-6-192 15,2 0 16-15,3-5 16 16,0-3-1616-16,-18-5-320 0,0 0-64 0,58-1-12736 16</inkml:trace>
  <inkml:trace contextRef="#ctx0" brushRef="#br0" timeOffset="7176.15">14367 9231 16575 0,'-7'-5'736'0,"2"3"160"0,0-2-720 0,1 1-176 0,1 1 0 0,0 1 0 15,0 1 2176-15,-5-5 416 0,-3 1 80 0,-3 0 16 16,-3 1-64-16,-1-2 0 0,1 5 0 0,1 2 0 16,3 1-1520-16,0 4-304 0,2 2-64 0,0 1-16 15,3-1-400-15,1 0-96 0,1 1-16 0,4 2 0 16,-1 4-208-16,3-3 128 0,3-3-128 0,0-2 0 15,2 0 0-15,4-4 0 0,2 0 0 0,0 0 0 16,-1-4-992 0,-10 0-96-16,0 0 0 0,0 0-16 0,62-12-1008 0,-62 12-192 0,0 0-32 0,0 0-16 15,52-36 624-15,-52 36 112 0,0 0 16 0,0 0 16 0,28-43 1040 16,-24 33 208-16,-4 10 32 0,0 0 16 16,0 0 832-16,0 0 160 0,3-35 48 0,-8 35 0 0,0 0 1008 15,0 3 208-15,-1 0 32 0,-1 4 16 0,2 0-544 16,-1 4-128-16,2-1 0 0,2 2-16 0,1 2-1008 15,1-2-320-15,3 1 160 0,5-3-160 16,1-1-1152-16,3 0-304 0,5 1-64 0,2-6-12400 0</inkml:trace>
  <inkml:trace contextRef="#ctx0" brushRef="#br0" timeOffset="7563.29">14659 9246 11967 0,'-5'-3'1072'0,"0"2"-864"16,3-1-208-16,1-2 0 0,-1 1 2400 0,-1 1 432 16,-3-3 96-16,-3-1 16 0,-3 0-1248 0,-1 0-240 0,1-1-48 0,-1 5-16 15,4 4-96-15,0 5-16 0,0-1 0 0,3 4 0 16,0-1-448-16,1 4-112 0,0-1-16 0,1 2 0 16,2 2-464-16,1 1-112 0,2-3 0 0,0 1-128 15,3-4 0-15,1-3 0 0,2-1 0 0,2-4 0 16,1 1 0-16,0-4-176 0,-10 0 0 0,0 0 0 31,0 0-1168-31,50-33-224 0,-50 33-48 0,0 0-16 16,41-57-288-16,-41 57-48 0,30-53-16 0,-30 53 0 0,27-57 384 15,-27 57 80-15,21-55 16 0,-21 55 0 0,19-59 752 16,-19 59 160-16,14-72 16 0,-7 34 16 0,-1 0 1008 0,-6 38 208 0,8-64 48 0,-8 64 0 16,3-44 896-16,-6 28 192 0,-2 10 48 0,-2 3 0 15,-3 6 336-15,-2 4 64 0,-2 8 0 0,-2 4 16 0,0 0-32 16,-1 6-16-16,1 3 0 0,-2 3 0 0,3 2-1440 15,2 1-272-15,3 1-64 0,4-3-16 16,3-4-416-16,5-2 0 0,4 2 128 0,6-2-128 16,5-4-880-16,6 0-208 0,1-1-32 0,4-5-15904 15</inkml:trace>
  <inkml:trace contextRef="#ctx0" brushRef="#br0" timeOffset="7788.28">14913 9191 12895 0,'-4'0'1152'0,"0"2"-928"16,3-2-224-16,0 0 0 0,1 0 2624 0,0 0 496 0,-1 0 80 0,-1 2 32 16,1 1-1248-16,1-2-240 15,3 3-48-15,3 1-16 0,1 1-896 0,1 0-176 0,0 1-32 0,1 2-16 16,-2 3 224-16,1-2 48 0,-3 3 16 0,-1-1 0 16,-1 4 272-16,-3-4 48 0,-2 2 16 0,-2-4 0 15,-2 2-576-15,-3-3-112 0,-1-2-32 0,-2-2 0 16,0-1-208-16,-2-4-64 0,-2 0 0 0,0-6 0 31,0-3-512-31,2-1-96 0</inkml:trace>
  <inkml:trace contextRef="#ctx0" brushRef="#br0" timeOffset="8284.6">16330 8766 12895 0,'-3'3'1152'0,"2"-3"-928"0,1 0-224 0,1 0 0 15,1 2 960-15,-1 2 128 0,-1 2 48 0,1 8 0 16,-1 8 48-16,-1 6 16 0,0 6 0 0,-3 1 0 16,1 6 640-16,-1-2 128 0,0 0 16 0,-1 0 16 0,0-1-720 0,-1-4-160 15,-2 2-32-15,1-5 0 16,1-2-672-16,0-7-144 0,-1-1-16 0,2-5-16 15,2-4-528-15,0-4-96 0,2-2-32 0,0-4-13968 16</inkml:trace>
  <inkml:trace contextRef="#ctx0" brushRef="#br0" timeOffset="8627.93">16165 9141 11055 0,'-1'1'976'0,"1"-1"-784"0,3 0-192 0,-1-1 0 15,2 1 1344-15,1-3 208 16,3 1 48-16,-8 2 16 0,0 0-960 0,0 0-192 16,80-16-32-16,-80 16-16 0,58-8 704 0,-58 8 144 15,64-8 16-15,-64 8 16 0,61-4-704 0,-61 4-144 16,54-3-16-16,-54 3-16 0,0 0-288 0,54 0-128 0,-44 3 128 0,-4-2-128 16,-2 2 672-16,-4 0 48 0,-2 4 16 0,-2-1 0 15,-2 0 560-15,-3 3 112 0,-1-2 32 0,0 5 0 16,2-3-624-16,-1 5-128 0,0-2-32 0,2 0 0 15,2 2-256-15,3 1-48 0,4-3-16 0,1 1 0 16,3-2-336-16,2 0 144 0,4-5-144 0,0 1 0 16,-12-7 128-16,0 0-128 0,48 4 0 0,-48-4 0 15,0 0 0-15,0 0 0 0,57-26 0 0,-57 26 0 16,0 0 128-16,0 0-128 0,21-42 0 0,-25 30 0 16,-1-3 176-16,-2 1-32 0,-3 2 0 0,-1-3 0 15,-1 1-144-15,-1 0 0 0,0-2-160 0,0-1-16240 16</inkml:trace>
  <inkml:trace contextRef="#ctx0" brushRef="#br0" timeOffset="9244.9">17890 8807 9215 0,'0'-1'816'0,"0"-2"-656"15,0-1-160-15,2 2 0 0,-1-2 1456 0,-1 2 256 16,2-4 48-16,0-2 16 0,0 0-64 0,-1-1-16 16,-1 8 0-16,-2 4 0 0,-1 7 288 0,-2 9 64 15,-1 3 16-15,0 4 0 0,-1 5-656 0,-1 4-144 16,-2 8-32-16,-1 5 0 0,-1 6-624 0,-1 0-128 16,2-4-32-16,1-5 0 0,3-2-320 0,0-8-128 0,4-3 0 15,3-6 144 1,4-5-1408-16,2-4-272 0</inkml:trace>
  <inkml:trace contextRef="#ctx0" brushRef="#br0" timeOffset="9505.28">18096 9262 11055 0,'-19'4'976'0,"8"-2"-784"0,-1-2-192 0,2 3 0 15,4-2 2944-15,1 1 528 0,-2-2 112 0,-4 3 32 16,-6 3-1456-16,-4 1-304 0,0 6-48 0,4-3-16 15,6 2-384-15,3 0-64 0,3 2-32 0,4-2 0 16,5 1-1840-16,2-5-368 0,2 0-80 0,2 0-16 0,4 0 1584 0,2 1 320 16,-16-9 64-16,40 9 16 15,-40-9-1632-15,0 0-320 0,64 7-64 0,-64-7 0 0,0 0 800 0,0 0 224 16,0 0 0-16,58-29 0 0,-52 19 0 0,-2 0 0 16,-2-2 0-16,0 2 0 0,-1-2-192 0,-1-1 32 15,-1 5 16-15,-2-2 0 16,-1-3-1280-16,-1 4-256 0</inkml:trace>
  <inkml:trace contextRef="#ctx0" brushRef="#br0" timeOffset="9860.54">18501 9293 14735 0,'-3'-9'640'0,"0"5"160"0,2 1-640 0,0 0-160 0,-1 0 0 0,0 3 0 15,1-3 928-15,-4-1 160 0,-1 2 16 0,-6 2 16 16,-2-3 608-16,-2 6 128 0,-1 1 32 0,1 4 0 16,2 2-672-16,-3 3-128 0,1 3-16 0,2 2-16 0,0 1-528 0,2-2-96 15,3 4-32-15,1-2 0 0,5-3-272 0,2 0-128 16,3-4 128-16,3-2-128 16,4 0-384-16,3-1-144 0,4-3-48 0,-16-6-12640 0</inkml:trace>
  <inkml:trace contextRef="#ctx0" brushRef="#br0" timeOffset="10214.36">18733 9366 13823 0,'-3'-6'1216'0,"1"2"-960"0,2 1-256 0,0 3 0 15,-2-3 2032-15,1 0 352 0,-4-4 80 0,-2-2 16 16,-4 1-768-16,-3 0-160 0,-1 8-16 0,2 0-16 15,-2 6-304-15,0 4-64 0,0 3-16 0,0-1 0 16,2 2-720-16,0 0-144 0,3 4-16 0,0-3-16 16,3 1 80-16,2-4 32 0,3-2 0 0,0 0 0 15,5 1-192-15,1-4-32 0,2 2-128 0,1-3 192 32,4-2-560-32,0-4-112 0,-11 0-32 0,0 0 0 15,0 0-1424-15,60-19-304 0,-60 19-48 0,0 0-16 0,0 0-608 16,63-41-128-16,-63 41-32 0,0 0 0 0,0 0 1744 0,38-42 352 15,-38 42 64-15,0 0 16 0,0 0 1872 0,0 0 384 0,11-38 80 0,-13 38 16 16,-3 4 1248-16,-1 0 256 0,0 2 48 0,-1 0 16 16,2 3-624-16,-1 0-128 0,2 5-32 0,1 1 0 15,2-3-1536-15,1-1-304 0,1 2-64 0,1-5-16 16,-1-1-1264-16,2-1-256 0,4 1-48 0,5 2-13392 16</inkml:trace>
  <inkml:trace contextRef="#ctx0" brushRef="#br0" timeOffset="10458.04">19003 9003 23039 0,'-5'-17'1024'0,"3"11"192"0,-1-3-960 0,2 3-256 15,0 2 0-15,0 2 0 0,1 1 1056 0,-3-2 160 0,1 0 48 0,-2 3 0 16,-1 3 336-16,-1 10 64 0,1 5 0 0,0 6 16 15,0 7-608-15,-1 3-128 0,1 5-32 0,0 4 0 16,1-1-400-16,2 2-96 0,-1 3-16 0,3-2 0 16,0-4-208-16,0-4-64 0,3-5 0 0,-2-1 0 31,3-8-432-31,-1-2-80 0,2-7-32 0,3-2-16416 0</inkml:trace>
  <inkml:trace contextRef="#ctx0" brushRef="#br0" timeOffset="11166.03">19871 9075 10127 0,'0'3'896'0,"2"-2"-704"0,-2 1-192 0,0 1 0 16,0-2 1600-16,0 4 304 0,1 5 48 0,-1 2 16 15,0 8 640-15,-1 5 128 0,-3 1 16 0,0-1 16 16,-1-2-1248-16,-1 1-256 0,0-2-48 0,-2-5-16 16,1 0-752-16,1-3-160 0,0 2-32 0,-1-4 0 15,4-3-256-15,-1-3 0 0,2-2 0 0,0 0 0 16,1-2 0-16,2-4-176 0,2-1 176 0,-1-2-160 15,3-1-656-15,0-3-128 0,1 0-16 0,1-4-16 16,-7 13 144-16,0 0 16 16,28-48 16-16,-28 48 0 0,21-37 400 0,-21 37 80 0,0 0 0 0,31-41 16 15,-31 41 304-15,0 0 0 0,0 0 0 0,38-38 0 16,-38 38 160-16,0 0-16 0,0 0 0 0,0 0 0 0,0 0 560 0,0 0 96 16,0 0 32-16,0 0 0 0,44 13 80 0,-42-4 32 15,-2 0 0-15,1 1 0 0,-2-1-304 0,1 0-64 16,-1 1-16-16,1 0 0 0,0-4-416 15,1 0-144-15,0 0 0 0,2 1 144 0,0-4-144 0,2 0-144 16,0 0 144-16,3-3-208 16,0 0-688-16,1 0-128 0,-9 0-16 0,0 0-16 15,0 0 240-15,0 0 48 0,57-22 16 0,-57 22 0 0,0 0 544 0,0 0 208 16,52-34-176-16,-52 34 176 0,0 0 0 0,0 0 0 16,0 0 0-16,0 0 0 0,0 0 256 0,0 0-16 0,0 0 0 0,0 0 0 15,0 0 528-15,0 0 96 16,0 0 32-16,52 2 0 0,-51 5-416 0,-1 3-80 0,0 5-16 15,1 1 0-15,1 3-544 0,0-6-112 0,3 0-32 16,0-5-9040-16,2-1-1824 16</inkml:trace>
  <inkml:trace contextRef="#ctx0" brushRef="#br0" timeOffset="11345.4">20406 9211 2751 0,'-8'9'256'0,"3"-5"-256"0,1 2 0 0,1-3 0 16,2 0 1952-16,-1-2 352 0,0 4 64 0,-1 1 0 16,-2 4-864-16,-1 6-176 0,1 3-48 0,0-1 0 15,3-2-784-15,1-2-176 0,1-2-16 0,2-2-16 16,3-1-784-16,0-3-144 0,2-6-48 0,-7 0 0 0</inkml:trace>
  <inkml:trace contextRef="#ctx0" brushRef="#br0" timeOffset="11482.97">20408 8996 4607 0,'-2'-2'400'0,"0"0"-400"15,1 0 0-15,1 2 0 0,0 0 896 0,1-3 112 16,-1 2 16-16,2-5 0 0,-1 2-848 0,4 2-176 16,-5 2 0-16,0 0 0 0</inkml:trace>
  <inkml:trace contextRef="#ctx0" brushRef="#br0" timeOffset="11806.24">20493 9180 5519 0,'-2'9'496'0,"-1"-3"-496"0,2-2 0 0,1-2 0 16,0 2 1920-16,-1 2 304 0,-2 9 48 0,1 5 16 15,1 6-912-15,-2 1-176 0,3-5-48 0,2-2 0 0,-1-1-640 0,0-7-144 16,1-2-32-16,1-4 0 16,-1 0-144-16,0-3-48 0,0-2 0 0,1-2 0 15,-1-2-144-15,2 0 0 0,-2-2 0 0,-2 5 0 16,0 0-160-16,0 0 160 0,0 0 0 0,26-49-144 15,-26 49 144-15,0 0 0 0,24-44 0 0,-24 44-128 16,0 0 256-16,26-47 64 0,-26 47 16 0,0 0 0 16,0 0 256-16,0 0 48 0,44-38 16 0,-44 38 0 15,0 0 432-15,0 0 64 0,0 0 32 0,0 0 0 16,0 0 224-16,0 0 32 0,40 9 16 0,-38 0 0 0,2 1-304 16,0 2-64-16,-1-1-16 0,-1 4 0 0,0-2-640 0,-2 0-128 15,0 2-32-15,-1-1 0 0,0 1-144 0,-2-6 0 16,2 4 0-16,-2-3 0 15,1-2-912-15,-1 2-112 16,2-4-32-16,-1 1-13088 0</inkml:trace>
  <inkml:trace contextRef="#ctx0" brushRef="#br0" timeOffset="12038.99">20807 9255 1839 0,'2'-3'160'0,"-1"1"-160"0,-1 2 0 0,1 0 0 15,0-2 928-15,1 0 160 0,1 2 16 0,2 0 16 16,0 0 640-16,1 2 128 0,-1 2 32 0,-1 3 0 16,-1 6 176-16,-2 2 32 0,-1 1 16 0,0 0 0 15,-1 2-400-15,-3 1-80 0,1 3 0 0,-2 0-16 16,0-3-320-16,1-2-64 0,0-1-16 0,0-1 0 15,2-5-800-15,-1-1-176 0,3-3-16 0,0 0-14256 16</inkml:trace>
  <inkml:trace contextRef="#ctx0" brushRef="#br0" timeOffset="12203.23">20892 9079 22111 0,'-8'-4'976'0,"4"2"208"0,-1 1-944 0,3-2-240 15,1 3 0-15,0-2 0 0,1 0 2032 0,-2 0 352 16,1-2 80-16,1 0 16 0,0-2-1712 0,0 6-320 16,0 0-80-16,0 0-9776 15,0 0-1968-15</inkml:trace>
  <inkml:trace contextRef="#ctx0" brushRef="#br0" timeOffset="12683.44">20936 9250 11055 0,'1'9'480'0,"-1"-2"112"0,2-1-464 0,-2 0-128 0,0-1 0 0,1-4 0 15,0 3 1088-15,0 5 208 0,0 5 48 0,2 4 0 0,1 3 384 0,-2-5 64 16,-1 2 32-16,1-2 0 16,-4-3-720-16,2-3-144 0,0 0-16 0,-1-4-16 15,2-3-480-15,-1 0-80 0,2-1-32 0,-1-2 0 16,1 0-336-16,0-2 144 0,0-4-144 0,-2 6 0 15,0 0 0-15,0 0 0 0,0 0 0 0,22-47-192 16,-22 47 0-16,0 0 16 0,21-41 0 16,-21 41 0-16,0 0 176 0,26-42 0 0,-26 42 0 0,0 0 0 15,0 0 0-15,0 0 0 0,39-43 0 0,-36 41 0 0,0 2 432 16,-1 2 64-16,-1 0 16 0,-1 4 0 16,0 0 688-16,0 2 144 0,-1 1 16 0,0 0 16 15,-1 4-720-15,-1-1-144 0,1 1-16 0,-1-1-16 16,2 0-352-16,0 2-128 0,-1-1 0 0,2 0 0 15,0-1 0-15,2 1 0 0,-1-5 0 0,0-2 0 0,2-1 0 0,0 0 0 16,1-3 0-16,1 0 0 0,0-2 0 0,0 0-192 16,-5 0 48-16,0 0 0 0,0 0 0 0,0 0 0 15,0 0 0-15,48-42 0 0,-48 42 144 0,0 0 0 16,0 0 0-16,42-43 0 0,-42 43 0 0,0 0 0 16,0 0 0-16,0 0 0 0,0 0 256 0,0 0-32 0,43-36 0 0,-43 36 0 15,0 0 320-15,0 0 64 16,0 0 16-16,0 0 0 0,15 10-176 0,-14-3-48 0,1-1 0 15,0 3 0-15,2 1-224 0,0 2-48 16,1-2-128-16,1 3 192 16,1-4-864-16,-1 1-176 0,1 1-48 15,-1-3-15456-15</inkml:trace>
  <inkml:trace contextRef="#ctx0" brushRef="#br0" timeOffset="13094.89">21516 9378 16575 0,'0'0'736'0,"-2"-25"160"0,2 19-720 0,0-1-176 0,0 4 0 0,0 0 0 0,0 0 1744 0,0-3 320 15,-2 0 64-15,0-2 16 0,-2 2-208 0,-1 4-32 16,-1 2-16-16,-1 6 0 0,-2 1-576 0,0 4-112 15,1 1-32-15,-2 2 0 0,1 0-864 0,0 1-176 16,2-2-128-16,1 2 144 0,1 1-144 0,2-3 0 16,2-1 0-16,1-4 0 0,1 3 0 0,3-5-144 15,0 1 144-15,1-3-160 16,1-2-272-16,-1 1-48 0,-5-3-16 0,0 0 0 16,0 0-496-16,0 0-96 0,0 0-32 0,47-28 0 15,-47 28 432-15,0 0 96 0,0 0 16 0,41-47 0 0,-41 47 576 0,0 0 0 16,0 0 0-16,33-41 0 0,-33 41 896 15,0 0 160-15,0 0 32 0,0 0 0 0,0 0 560 0,0 0 112 0,19 12 32 0,-19-2 0 16,0 2-864-16,0 1-160 16,0-1-48-16,0 0 0 15,1 5-496-15,1-4-96 0,1 3-128 0,0-1 176 0,4-1-416 0,-1-3-80 0,2-1 0 16,4-3-17504 0</inkml:trace>
  <inkml:trace contextRef="#ctx0" brushRef="#br0" timeOffset="13525.8">22484 8759 4607 0,'-10'1'400'0,"4"1"-400"0,0-2 0 0,0 3 0 0,1 1 2944 0,0-2 496 16,-4 4 96-16,-4 5 32 0,-10 8 512 0,-6 12 96 15,-6 7 32-15,0 3 0 0,3 7-1888 0,3 3-368 16,3 2-80-16,3 4-16 0,6 0-1136 0,5 2-224 0,3-2-48 16,7-3-16-16,5-5-208 0,3-4-32 0,4 0-16 15,4-4 0-15,1-9-176 0,1 0 0 16,4-4 0-16,1-2 0 15,0-1-384-15,0-3-48 0,0 1-16 0,0-5-17504 0</inkml:trace>
  <inkml:trace contextRef="#ctx0" brushRef="#br0" timeOffset="14508.41">22764 9248 11967 0,'-2'4'1072'0,"1"-1"-864"0,1-2-208 0,-1 1 0 0,1 2 832 0,-1 2 112 15,-3 4 16-15,-1 9 16 0,-2 3 480 0,-2 6 80 16,2 1 32-16,-1-5 0 0,2 0-656 0,0-1-128 16,1-5-16-16,1-2-16 0,2-1-560 0,-1-7-192 15,2-2 144-15,1-2-10784 0</inkml:trace>
  <inkml:trace contextRef="#ctx0" brushRef="#br0" timeOffset="14673.19">22818 9018 19343 0,'-12'0'848'0,"6"-2"192"0,-2 1-832 0,3 1-208 0,1-3 0 0,2 3 0 15,0 0 1536-15,-1-4 272 0,-1-1 48 0,2 1 16 31,4-5-2064-31,6 3-400 0,-8 6-96 0,0 0-16 0,0 0 528 0,70-4 176 0</inkml:trace>
  <inkml:trace contextRef="#ctx0" brushRef="#br0" timeOffset="14904.28">23239 9015 15663 0,'-8'-10'688'0,"4"4"144"0,1-1-656 0,0 1-176 0,2 0 0 0,0 1 0 0,-1-2 1104 0,1-3 192 16,-1-9 48-16,-3-1 0 16,-1 2 16-16,-2 5 16 0,0 4 0 0,-1 6 0 0,0 3 464 0,-2 6 80 15,-1 7 32-15,-1 3 0 0,1 6-784 0,-2 3-144 0,0 9-48 0,-2 6 0 16,-1 6-352-16,3 2-80 16,0 3-16-16,3-2 0 0,2-4-208 0,2-3-64 0,2-4 0 15,1 2 0-15,2 2-256 16,-1-5 0-16,3-3 0 0,0-2 0 15,1-3-736-15,-1-4-160 0,2-3-16 0,0-5-15392 16</inkml:trace>
  <inkml:trace contextRef="#ctx0" brushRef="#br0" timeOffset="15048.82">22894 9441 13823 0,'-13'4'1216'0,"7"-2"-960"0,1 0-256 0,1-2 0 16,3 0 2928-16,2 0 528 0,2 0 128 0,3 0 0 15,-6 0-2176-15,0 0-448 0,58-4-96 0,-58 4-16 32,77-12-1840-32,-77 12-368 0,102-4-80 0</inkml:trace>
  <inkml:trace contextRef="#ctx0" brushRef="#br0" timeOffset="15536.09">23853 9250 15663 0,'-6'2'1392'0,"2"-2"-1120"0,2 3-272 0,-1 0 0 16,2 1 1952-16,0-2 336 0,1 2 64 0,-1 2 16 15,-2 7-192-15,1 5-16 0,0 0-16 0,0-2 0 16,2 1-928-16,0-6-176 0,-1 0-32 0,2-7-16 15,1-2-864-15,1 0-128 0,1 0 0 0,-1-2-15776 16</inkml:trace>
  <inkml:trace contextRef="#ctx0" brushRef="#br0" timeOffset="15662.87">23878 9006 18431 0,'-10'0'816'0,"5"0"160"0,0 0-784 0,1-1-192 15,3-1 0-15,0 1 0 0,1 1 480 0,1-3 48 16,0-2 16-16,5-2 0 0,-6 7-320 0,0 0-64 16</inkml:trace>
  <inkml:trace contextRef="#ctx0" brushRef="#br0" timeOffset="15899.51">24198 8829 28559 0,'-7'-4'1264'0,"4"2"272"0,1 1-1232 0,0-2-304 0,2 3 0 0,0 3 0 15,0-3 448-15,0 3 48 0,2 6 0 0,-2 5 0 16,0 4 576-16,-2 4 112 0,1 9 32 0,-1 2 0 16,-1 5-496-16,1 3-80 0,2 6-32 0,-3-2 0 15,1 2-480-15,-1 0-128 0,-2-2 0 0,-2-4 0 16,0-7 0-16,-2-3 0 0,-2 1 0 0,0-7-192 15,0-1-1136-15,-1-6-224 0</inkml:trace>
  <inkml:trace contextRef="#ctx0" brushRef="#br0" timeOffset="16060.35">24058 9224 14735 0,'-7'6'1312'0,"3"-5"-1056"16,1 1-256-16,0 1 0 0,3-2 3200 0,0 2 576 15,1-1 112-15,3 2 16 0,3 2-1936 0,-7-6-400 0,30 12-80 0,-30-12-16 16,53 13-1200-16,-53-13-272 0,72 6 0 0,-72-6-15136 16</inkml:trace>
  <inkml:trace contextRef="#ctx0" brushRef="#br0" timeOffset="16746.16">24972 9272 22111 0,'-6'2'1968'0,"0"1"-1584"16,1-2-384-16,1 1 0 0,0 1 1200 0,-2 1 144 15,-6 6 48-15,-10 4 0 0,-4 9 144 0,-3 3 16 0,4 2 16 0,6-3 0 16,3-2-624-16,4 2-128 15,6-5-32-15,5-2 0 0,4 1-544 0,1-7-112 0,4 1-128 0,3-3 176 16,3-2-176-16,-14-8-224 0,0 0 48 0,50 8 16 31,-50-8-672-31,0 0-128 0,66-29-16 0,-66 29-16 16,0 0-480-16,56-51-112 0,-56 51-16 0,33-56 0 0,-33 56-320 16,27-67-64-16,-15 32 0 0,-2-2-16 15,-1-2 672-15,-2-5 144 0,0 2 32 0,-1-5 0 0,0 0 976 0,0 0 176 0,2 3 0 0,-2-1 160 16,1 1 1184-16,-2 3 224 0,0 0 48 0,-4 9 16 0,-1 10 96 15,-1 6 32-15,-3 7 0 0,1 3 0 16,-1 6 448-16,-1 0 96 0,-1 3 0 0,0 6 16 16,-1 0-720-16,0 7-128 0,0 4-48 0,0 6 0 15,1 4-912-15,1 8-192 0,-1 6-48 0,1 7 0 16,3 0-272-16,-2 2 128 0,3 1-128 0,-2 1 0 0,1-2 0 0,-1-5 0 16,1-1 0-16,-1-4 0 15,2-4-480-15,1-9-96 0,0-1-32 0,3-6-17312 16</inkml:trace>
  <inkml:trace contextRef="#ctx0" brushRef="#br0" timeOffset="19327.14">25396 9321 11951 0,'0'-6'1056'0,"-1"6"-848"0,0-2-208 0,0 0-128 15,1 0 128-15,-2-1-192 0,1 2 576 0,-1 1 128 16,-2-2 32-16,-2 2 16 0,-2-4 784 0,0 4 144 15,-1 0 48-15,0 0 0 0,-1 0 240 0,2 4 48 16,-2-2 16-16,0 2 16 0,-1 2-256 0,0 0-64 16,0 4 0-16,0-2 16 0,-1 3-416 0,2-1-96 15,1 2-16-15,0-2 16 0,3 2-592 0,2-2-128 16,2 3-32-16,2-5 16 0,3 3-304 0,2 0 0 0,1-1-176 0,3-3 176 16,1-1-288-16,1 0 32 0,1-2 16 0,-12-4 16 15,0 0-32-15,0 0 0 0,57 3 0 0,-57-3 16 0,0 0 0 16,0 0 0-16,61-18 0 0,-61 18 16 15,0 0-16-15,0 0 0 0,49-42 0 0,-49 42 0 16,0 0 48-16,19-47 16 0,-15 31 0 0,-2-3 16 16,-1 3 160-16,-1 0-128 0,0 0 128 0,0 1 0 15,-1 3-512 1,0 1 0-16</inkml:trace>
  <inkml:trace contextRef="#ctx0" brushRef="#br0" timeOffset="19726.46">25522 9397 13823 0,'-3'3'608'0,"1"-3"128"0,1 0-592 0,1 0-144 16,1 0 0-16,1 0 0 0,0 0 176 0,4 2 0 15,-6-2 0-15,0 0 0 0,0 0 960 0,57 8 192 16,-57-8 32-16,0 0 16 0,57 3-208 0,-57-3-32 16,0 0-16-16,59-3 0 0,-59 3-592 0,0 0-112 15,0 0-32-15,59-18 0 0,-59 18-240 0,0 0-144 16,0 0 160-16,0 0-160 0,0 0 208 0,39-39-48 0,-36 30-16 0,-2-1 0 16,-1 1-144-16,-1 0 192 0,-3 2-192 0,-2-3 192 15,-3 4 400-15,-1 0 96 0,-1-1 16 0,-1 4 0 16,-1 3 304-16,-1 0 64 0,-1 6 16 0,0 1 0 15,0 6 32-15,1-5 16 0,4 0 0 0,-1 4 0 16,-2 2-528-16,-1 7-96 0,1 1-32 0,1 0 0 16,6 1-272-16,4-2-48 0,3-2-16 0,5 0 0 15,4-3-144-15,6 0 0 0,5-4 0 0,-21-12 0 16,53 17-1280-16,-53-17-192 16,60 6-48-16,-60-6-14144 0</inkml:trace>
  <inkml:trace contextRef="#ctx0" brushRef="#br0" timeOffset="19961.4">26031 9360 11055 0,'-3'-3'976'16,"-1"2"-784"-16,2 1-192 0,1 0 0 0,1-3 2448 0,-3 3 448 15,0-3 96-15,-5 0 16 0,1 0-128 0,-2-2 0 16,2 1-16-16,2 3 0 0,2 1-1424 0,3 1-288 16,1 3-48-16,3 2-16 0,2 2-800 0,1 1-160 15,1 1-128-15,1 2 144 0,0 4 128 0,-1 1 32 16,0-1 0-16,-1-2 0 0,-1 3 64 0,-2-1 16 15,-2 0 0-15,-2 0 0 0,-3 0 16 0,-4-4 16 16,1 1 0-16,-2-5 0 0,-1 0-64 0,-1-2-16 16,0 0 0-16,-2-2 0 0,-1-2-208 0,0 1-128 15,1-6 160-15,-2-1-160 0,2 2 0 0,0-7-208 16,4-1 16-16,0 1-18240 0</inkml:trace>
  <inkml:trace contextRef="#ctx0" brushRef="#br0" timeOffset="20264.5">26389 8992 31327 0,'-12'10'1392'0,"6"-4"272"0,1 2-1328 0,0 1-336 16,2-3 0-16,1 0 0 0,-2 4 1024 0,-1 3 144 16,-3 15 32-16,-5 6 0 0,2 7-432 0,0 1-96 15,3-4-16-15,5-1 0 16,3-6-1792-16,3-1-352 0,6 1-80 0,-8-9-16 0</inkml:trace>
  <inkml:trace contextRef="#ctx0" brushRef="#br0" timeOffset="20402.97">26282 9625 24879 0,'-7'3'2208'0,"4"1"-1760"0,3-2-448 0,0-2 0 15,1 0 2016-15,0 0 320 0,0 4 64 0,1 0 16 31,3 1-2784-31,2-2-544 0,-7-3-112 0,0 0-32 0</inkml:trace>
  <inkml:trace contextRef="#ctx0" brushRef="#br0" timeOffset="20643.41">26836 8718 31327 0,'0'0'1392'0,"0"0"272"0,0 0-1328 0,0 0-336 0,0 0 0 0,0 0 0 0,13 13 1024 15,-8-1 144-15,1 7 32 0,3 16 0 0,0 9 80 0,-2 13 32 16,-3 9 0-16,-4 2 0 0,-3 4-672 0,-4 3-144 16,-5 1-32-16,-7-2 0 0,-3 4-160 0,-7-4-48 0,-5 0 0 15,-7-7 0-15,-4-3-256 0,-2-2 0 16,-1-4 0-16,-1-5-12656 0,5-5-2624 0</inkml:trace>
  <inkml:trace contextRef="#ctx0" brushRef="#br0" timeOffset="22625.26">28251 9006 10127 0,'-3'-6'896'0,"0"2"-704"0,3 0-192 0,0 2 0 0,2-2 768 0,-2 2 128 0,-2-4 32 0,1-2 0 15,-3-1 432-15,2 1 96 0,-2 4 16 0,0 7 0 16,1 3 512-16,0 6 96 0,1 4 32 0,-1 6 0 0,0 1-640 0,0 5-128 15,2 3-32-15,0 2 0 16,-2 2-608-16,1 2-128 0,-2-2-32 0,-1-3 0 16,-2-1-336-16,-1-5-64 0,0-5-16 0,0-1 0 15,0-4-128-15,-1-4 0 0,3 0 0 0,1-2 0 16,1-3 0-16,2-5 0 0,2 2 0 0,0-2 0 16,1 2-192-16,2-4-80 0,2 1-16 0,3 2 0 15,1-1-544-15,-9-2-96 16,0 0-32-16,0 0 0 0,0 0 464 0,59 10 96 0,-59-10 16 0,0 0 0 0,0 0 384 15,0 0 0-15,64 19 0 0,-64-19 0 0,0 0 0 16,0 0 0-16,0 0 160 0,45 25-160 0,-40-18 576 0,-4-1 32 16,-1-2 0-16,-4 0 0 0,-2 1 736 0,-3 0 128 15,-2-1 48-15,-2 0 0 0,-5-2-512 0,0-2-112 16,-3 0 0-16,1 0-16 0,-1-2-624 0,1-2-112 16,5-2-16-16,4 0-128 15,1 2-384-15,2-5-176 0,0-4-32 0,4-3-10672 16,4-3-2112-16</inkml:trace>
  <inkml:trace contextRef="#ctx0" brushRef="#br0" timeOffset="22857.26">28472 9384 19343 0,'-12'18'848'0,"5"-10"192"0,1 1-832 0,1-4-208 0,4 0 0 0,-1-1 0 16,2-1 1344-16,-1 3 240 0,-1 4 32 0,0 5 16 15,2 0-208-15,2 1-32 0,3-4-16 0,0 0 0 0,2-1-320 0,2-4-64 16,-9-7-16-16,0 0 0 16,0 0-576-16,0 0-112 0,58 0-32 0,-58 0 0 15,0 0-256-15,0 0 0 0,52-34 128 0,-52 34-128 16,23-26-144-16,-23 26-96 0,26-33-16 0,-12 12 0 16,-1 2-1776-16,1-4-352 0</inkml:trace>
  <inkml:trace contextRef="#ctx0" brushRef="#br0" timeOffset="23074.01">28946 8822 33167 0,'-21'3'1472'0,"10"0"304"0,1 1-1424 0,3-1-352 16,2 1 0-16,3 1 0 0,-1 1 1040 0,-2 7 144 15,-2 3 32-15,-4 12 0 0,-2 12-400 0,2 5-80 16,1 7-16-16,3 4 0 0,1 1-512 0,2 0-208 15,4 3 176-15,1-3-176 0,0-4 0 0,1-1 0 16,-1-5 0-16,-4-2 0 16,0-7-288-16,-4-3-160 0,0-4-16 0,-2-7-17024 15</inkml:trace>
  <inkml:trace contextRef="#ctx0" brushRef="#br0" timeOffset="23205.12">28708 9407 14735 0,'-1'-3'320'0,"1"1"64"0,1 0 0 0,1 0 64 0,2 1-448 0,0 1 0 0,1 1 0 0,-5-1 0 16,0 0 2272-16,0 0 368 0,70 2 80 0,-70-2 16 0,64 7-1408 0,-64-7-288 16,88 6-48-16,-20 6-8864 31,-2 2-1760-31</inkml:trace>
  <inkml:trace contextRef="#ctx0" brushRef="#br0" timeOffset="23984.73">29899 9376 5519 0,'-8'3'496'0,"3"0"-496"16,0-1 0-16,2 0 0 0,1 0 3504 0,2-2 592 15,0 3 128-15,-1 0 32 0,0 3-2144 0,-2 2-448 0,1 3-64 0,-1 3-32 16,0 0-544-16,-1 3-96 16,0-1-32-16,1 0 0 0,-1 0-128 0,0 0-16 0,-1-1-16 0,2-2 0 15,0 0-608-15,-1-3-128 16,2-2 0-16,-1-2 0 0,3 1 0 0,0-4 0 16,3 0 0-16,1-3 0 15,1 0-624-15,-1-3-16 0,-4 3 0 0,0 0 0 16,0 0-640-16,0 0-144 0,52-32-32 0,-52 32 0 15,0 0 656-15,44-31 128 0,-44 31 32 0,0 0 0 0,0 0 512 0,48-32 128 0,-48 32 0 16,0 0 0-16,0 0 496 0,0 0 128 0,0 0 16 0,0 0 16 16,0 0 976-16,15 19 192 0,-20-12 32 0,-1 5 16 15,-1 1-720-15,0-1-128 0,0 4-48 0,-1 0 0 16,1 0-656-16,2 3-144 0,1-3-32 0,2-1 0 16,3 1-1184-16,1-3-240 15,5 0-64-15,1-1-13072 0</inkml:trace>
  <inkml:trace contextRef="#ctx0" brushRef="#br0" timeOffset="24227.97">30357 9577 18431 0,'-19'0'1632'0,"4"0"-1312"16,6-2-320-16,2 2 0 0,0 0 2464 0,3 0 416 15,-3 2 96-15,-4 0 16 0,-6 2-1168 0,-4 3-224 16,-3 3-64-16,5-1 0 0,5 4-896 0,3-1-192 15,3 2-48-15,6 1 0 0,3-3-144 0,4-2-48 16,3 2 0-16,-8-12 0 0,0 0 48 0,39 24 16 0,-39-24 0 0,0 0 0 16,53 12-272-16,-53-12 160 15,0 0-160-15,0 0 128 0,63-10-128 0,-63 10 0 0,0 0 0 0,37-28 0 32,-37 28-512-32,0 0-64 0,34-45-32 0,-34 45-15712 0</inkml:trace>
  <inkml:trace contextRef="#ctx0" brushRef="#br0" timeOffset="24445.77">30597 9088 911 0,'3'0'0'0,"-2"0"0"0,0 0 0 0,-1 1 0 15,0 1 3248-15,0 2 560 0,-1 1 112 0,0 2 32 0,-1 6 512 0,0 3 96 16,-2 11 32-16,-2 5 0 15,0 3-2096-15,0 3-432 0,-2 3-80 0,1 0 0 0,1 3-1184 0,-2-3-224 16,2 4-64-16,1-5 0 0,0-1-320 0,2-7-64 16,-1-1 0-16,1-5-128 15,1-4-352-15,-1-3-176 0</inkml:trace>
  <inkml:trace contextRef="#ctx0" brushRef="#br0" timeOffset="24586.83">30436 9426 15663 0,'-3'3'1392'0,"0"-2"-1120"16,3 2-272-16,2-3 0 0,0 2 2608 0,0-1 464 16,-2-1 80-16,0 0 32 0,28 23-1344 0,-28-23-272 0,50 24-48 0,-50-24-16 15,80 21-1168-15,-30-13-336 0,8 0 144 0,-4 0-144 0</inkml:trace>
  <inkml:trace contextRef="#ctx0" brushRef="#br0" timeOffset="25355.72">14804 10877 28559 0,'-10'6'2544'0,"1"-2"-2032"0,4 0-512 0,4-2 0 0,1 0 416 0,-2 2-16 15,-6 5 0-15,-2 4 0 16,1 2-400-16,1 3 0 0,6-2-224 0,2-1 80 15,3-6-48-15,4 1-16 0,1-1 0 0,5-3 0 16,0 0 208-16,2-4 0 0,-15-2 0 0,0 0-144 16,0 0 144-16,61-14 0 0,-61 14 0 0,0 0-128 0,0 0-64 0,48-45 0 15,-48 45 0-15,0 0 0 16,22-40-400-16,-22 40-96 0,0 0-16 0,16-39 0 0,-11 29 304 0,-2 2 48 0,-1 2 16 16,-1 2 0-16,1 4 336 0,-2 0 288 15,-2 6-48-15,1 0-16 0,0 8 1376 0,0 1 288 16,-1 1 48-16,2 6 16 0,-1 4-496 0,1 5-112 15,0 4 0-15,-1-1-16 0,-2 1-448 0,0 1-96 16,-2 1-16-16,-1-1 0 0,-3-3-336 0,-1-1-80 16,-1 0-16-16,-4-1 0 0,-1-2-144 0,-1-3-16 15,-2-2-16-15,-1-4 0 0,-2-4-160 0,1-1 0 16,0-5 144-16,1-6-144 0,-2-2 0 16,1-6 0-16,1-2-192 0,3-6-12048 0,1-4-2416 15</inkml:trace>
  <inkml:trace contextRef="#ctx0" brushRef="#br0" timeOffset="25558.96">15119 10523 35007 0,'-19'9'1552'0,"10"-5"320"0,0 2-1488 0,4-4-384 0,3 2 0 0,1 0 0 16,1 2 384-16,-2 4 16 0,2 8 0 0,-1 11 0 15,2 12-256-15,2 3-144 0,-1 7 160 0,1 2-160 0,0-1 0 0,1-3 0 16,2-2 0-16,1-5 0 16,1-1-1408-16,2-10-192 0</inkml:trace>
  <inkml:trace contextRef="#ctx0" brushRef="#br0" timeOffset="25788.28">15342 10931 23951 0,'-10'3'2128'0,"1"-3"-1696"16,3 0-432-16,2 2 0 0,1-2 2352 0,-3 2 384 15,-8 1 80-15,-7 3 0 0,-5 6-1280 0,0-3-256 16,5 4-48-16,6-3-16 0,6 2-640 0,5-2-128 16,4-1-16-16,4 2-16 0,4 0-416 0,3-1 128 0,3 0-128 0,-1-2 0 15,3 0 0-15,0 0 0 0,2 0 0 0,-2-2 0 16,0-1-304-16,-16-5-32 0,0 0-16 0,44 4 0 31,-44-4-1600-31,0 0-320 0,0 0-64 0,0 0-12544 0</inkml:trace>
  <inkml:trace contextRef="#ctx0" brushRef="#br0" timeOffset="26149.97">15380 10552 1839 0,'-1'-6'160'0,"1"3"-160"0,0 2 0 0,0-2 0 0,0 2 2864 0,0 1 528 15,0 0 128-15,1 1 0 16,0 3 320-16,3 5 48 0,-1 1 16 0,2 6 0 16,0 5-1344-16,2 3-272 0,2 5-48 0,1 3-16 15,-2 3-1248-15,0-1-240 0,-1 5-48 0,-2-5-16 0,-1 1-448 16,-4-3-96-16,0 0 0 0,-3-3-128 0,1-2 0 0,-3-5 0 16,1-6 0-16,-1 0 0 0,0-3 0 0,-1-6 0 15,2 2-128-15,1-7 128 0,1-1-304 0,1-1 48 16,1-1 0-16,3-4 0 15,0 1-320-15,3-2-48 0,-6 6-16 0,0 0 0 16,0 0 48-16,0 0 0 0,52-32 0 0,-52 32 0 0,0 0 464 0,0 0 128 0,65-22 0 0,-65 22 0 16,0 0 0-16,0 0 0 15,58 1 0-15,-58-1 128 0,28 15 96 0,-17-9 16 16,-1 4 0-16,-4 0 0 0,-2 5 640 0,-5-3 128 16,-2-2 16-16,-1 2 16 0,-6 2-320 0,-3 1-64 0,0-3-16 15,-3-1 0-15,-1 0-336 0,0-3-80 16,1-2-16-16,-1-3 0 0,2-3-208 0,3-3-128 0,0-3 128 15,1-4-18480-15</inkml:trace>
  <inkml:trace contextRef="#ctx0" brushRef="#br0" timeOffset="26510.87">15787 11019 20271 0,'-6'-4'896'0,"3"2"192"16,2-2-880-16,0-1-208 0,1 2 0 0,1-1 0 16,0 0 192-16,1-2-16 0,-1-5 0 0,0-2 0 0,-1 4-176 0,-1 2 192 15,0 4-192-15,-2 3 192 0,1 3 560 0,-2 4 112 16,0 1 32-16,1 0 0 0,-1 0-640 0,0 5-112 16,2-3-16-16,0-2-128 0,1 2 192 0,1-2-64 15,1-2 0-15,1-1-128 0,0-2 368 0,3 1-48 16,0-4 0-16,1 0 0 0,2-1-320 0,-2-4 0 15,-6 5 0-15,0 0 0 0,0 0-128 0,0 0 0 16,0 0 0-16,49-45 0 16,-49 45-256-16,0 0-32 0,0 0-16 0,0 0 0 0,0 0 432 0,0 0 0 15,0 0 0-15,0 0 0 0,0 0 1600 0,0 0 288 0,0 0 64 0,0 0 16 16,0 0-192-16,25 15-48 16,-26 3 0-16,1-1 0 0,1 0-976 0,1-1-208 15,3-1-32-15,2-3-16 0,3 1-496 0,1-3 0 0,-1-4 0 16,1 0-11696-16,0-5-2320 15</inkml:trace>
  <inkml:trace contextRef="#ctx0" brushRef="#br0" timeOffset="26719.41">16130 10516 14735 0,'1'-11'640'0,"0"3"160"0,0 3-640 0,-1 4-160 0,0 1 0 0,-1 0 0 15,1 1 3728-15,-1 4 720 0,0 1 144 0,-1 4 16 16,1 6-1712-16,0 7-336 0,0 5-80 0,1 7-16 16,0 6-1728-16,1 6-352 0,0 3-64 0,2 5 0 15,-1-2-192-15,2-2-128 0,-1-1 192 0,1-3-192 0,0-5 0 16,0-5 0-16,1-8 0 0,-1-6-18496 16</inkml:trace>
  <inkml:trace contextRef="#ctx0" brushRef="#br0" timeOffset="27194.55">17712 10931 20271 0,'-18'-6'896'0,"4"2"192"0,3-2-880 0,2 3-208 0,4 3 0 0,4 0 0 15,-4 0 448-15,-7 0 32 0,-7 0 16 0,-5 3 0 0,-2 1 1232 0,0 5 240 0,2 1 48 0,3 4 16 16,3 0-288-16,3 5-48 16,4-3-16-16,2 2 0 0,4-2-752 0,4-1-160 15,2 1-16-15,3-4-16 0,1 2-480 0,3-5-112 16,5 1-16-16,0 0 0 0,3-4-128 0,-16-6 0 15,0 0 0-15,56 7 0 0,-56-7-208 0,0 0 16 16,63-13 16-16,-63 13 0 16,0 0-1264-16,50-35-256 0,-50 35-48 0,0 0-16 15,38-47-1632-15,-38 47-336 0</inkml:trace>
  <inkml:trace contextRef="#ctx0" brushRef="#br0" timeOffset="27674.53">17714 10903 5807 0,'0'-1'128'0,"0"1"16"0,0 1 16 0,0-2 16 0,1 1-176 0,1-3 0 16,2 3 0-16,1 0 0 0,2 3 1808 0,1 0 336 15,0 4 64-15,1 2 16 0,0 4-496 0,-2-1-80 0,-1 1-32 0,1 0 0 16,-2 3-256-16,-2 3-48 0,0-1-16 0,-2-2 0 0,-1 3-272 0,-1-3-48 16,-2-2-16-16,1-2 0 15,-1 0-448-15,1-3-80 0,-1-3-32 0,1-1 0 16,1 0-272-16,1-5-128 0,0 0 0 0,2-2 128 16,1-2-128-16,0-2-192 0,2 0 32 0,-5 6 16 15,0 0-176-15,0 0-16 0,0 0-16 0,45-47 0 16,-45 47 32-16,0 0 0 0,0 0 0 0,48-39 0 0,-48 39 176 0,0 0 144 15,0 0-192-15,0 0 192 16,0 0 0-16,0 0 0 0,56-31 128 0,-51 31-128 16,1 3 800-16,-1-1 64 0,0-2 16 0,-2 4 0 15,1 2 224-15,-1 4 48 0,0-1 16 0,0 1 0 16,0 2-336-16,2 0-64 0,0-2 0 0,1 0-16 0,4 0-400 16,0 0-80-16,1-1-16 0,1-1 0 0,0 0-256 15,0-2 0-15,-12-6 0 0,0 0 0 16,37 10-512-16,-37-10-128 0,0 0 0 0,0 0-16 15,55-2-384-15,-55 2-80 0,0 0-16 0,0 0 0 16,0 0 496-16,53-28 80 0,-53 28 32 0,0 0 0 0,0 0 304 16,28-41 64-16,-28 41 16 0,0 0 0 0,13-38 16 0,-11 26 0 15,-1-1 0-15,-1 3 0 0,-1-1 128 0,-1 4 0 16,-1-2 128-16,-2 5-128 0,-1 1 848 0,0 3 112 16,-1 1 0-16,-1 1 16 0,2 5 496 0,-3-1 112 15,-1 4 16-15,0-2 0 0,2 6-784 0,-1 1-160 16,1 2-16-16,1 0-16 0,4 3-400 0,3-4-80 15,3 3-16-15,4-6 0 0,0 2-128 0,4-5-144 0,4 0 144 16,-15-10-208 0,38 11-1344-16,-38-11-272 0</inkml:trace>
  <inkml:trace contextRef="#ctx0" brushRef="#br0" timeOffset="27895.91">18506 10991 13823 0,'-11'-4'1216'0,"1"2"-960"0,9 2-256 0,0 0 0 15,-2 0 3344-15,-4 0 624 0,-6 0 128 0,-8-3 32 0,-3 6-1008 0,0-3-208 16,4 3-32-16,7 0-16 16,7 0-1888-16,3 4-368 0,6-1-80 0,3 0-16 0,4 1-512 0,2 5 0 15,3 0 0-15,0-1 0 16,-2 4 0-16,1-3 0 0,-2 4 0 0,-2-3 0 16,-4 3 0-16,-3-3 0 0,-3 2 0 0,-4 1 0 0,-2-1 128 15,-4-1-128-15,-2-2 0 0,-3 0 0 0,-2-2 208 0,1-4-64 16,-2 1-16-16,3-7 0 0,2 0-320 15,2-7-80-15</inkml:trace>
  <inkml:trace contextRef="#ctx0" brushRef="#br0" timeOffset="28040.3">18663 11332 40543 0,'-34'16'1792'0,"18"-13"384"0,1-2-1744 0,6-1-432 0,7 0 0 0,0-1 0 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6T13:51:08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20087 12053 14735 0,'-8'-6'1312'0,"2"2"-1056"15,3 2-256-15,2-2 0 0,1 4 1216 0,-2-5 192 16,-2 0 48-16,-2-6 0 0,0-2 256 0,2 0 48 16,3 1 16-16,4-1 0 0,-3 13-912 0,0 0-176 15,0 0-48-15,47-28 0 0,-47 28-208 0,0 0-48 16,0 0-16-16,77 2 0 0,-77-2-48 0,0 0-16 16,59 19 0-16,-59-19 0 0,0 0-64 0,33 22-16 15,-30-16 0-15,-4 4 0 0,-1 0 224 0,-6-1 32 0,-2-2 16 0,-1 2 0 16,-2-2 32-16,-1-1 16 0,-2 0 0 0,1-1 0 15,-1-1-352-15,1-4-192 0,4-2 192 0,1 0-192 16,3-4 128-16,1 0-128 0,2 0 0 16,1-3 0-16,3 2 0 0,2 1 0 0,1-3 0 0,1 3 0 15,1 0-144-15,-1 2 144 0,1 0-128 0,0 2 128 16,-2-1 0-16,0 2 0 0,0 1 0 0,0 0 0 16,-2 1 0-16,0 2 0 0,1-1 192 0,-2-1-64 15,0 4 176-15,-2-3 32 0,1 0 16 0,1 1 0 16,0-2-112-16,-1-1-32 0,2 0 0 0,0-1-11392 15,2-2-2272-15</inkml:trace>
  <inkml:trace contextRef="#ctx0" brushRef="#br0" timeOffset="967.78">20205 12049 1839 0,'-15'-2'160'0,"8"-2"-160"16,1 2 0-16,1-2 0 0,4 4 1456 0,-1-3 256 15,2 0 48-15,-1-1 16 0,0-2-528 0,1-3-96 0,0 3-32 0,1-1 0 16,2 4 512-16,0-1 96 16,4 2 32-16,-4 2 0 0,1 2 128 0,0 0 32 0,-1 3 0 0,1-2 0 15,-1 3-64-15,-1 1 0 0,-1 0 0 0,0 3 0 16,1 1-512-16,-2-1-128 0,0 0 0 0,1 2-16 16,-1 2-496-16,1 1-112 0,2-3-16 0,-2 2 0 15,3 0-288-15,-1 0-64 0,4 1-16 0,-3-2 0 16,4 2-208-16,-1-1 0 0,2 1 0 0,0-2 0 15,-1 2 0-15,2-1 0 0,1 1 0 0,2-3 0 16,-1 4 0-16,3-4 0 0,0 2 0 0,-2 2 0 16,2 0 0-16,-1 2 0 0,-1-2 0 0,-2 0 0 15,-2-3 0-15,0 3 0 0,-3 3 0 0,-1-1 0 0,0 5 0 16,-5-5 0-16,-1 5 0 0,-4-5 0 0,-3 4 128 0,0-2 16 16,-4 2 16-16,1-1 0 0,0 2 96 0,-1-7 0 15,1 0 16-15,1 2 0 0,4 5-144 0,1-4-128 16,2 2 192-16,3-2-192 0,3-3 128 0,2 0-128 15,2-2 0-15,2 1 0 0,1 1 0 0,1-4 0 16,2 2 0-16,0 0 0 0,-2-1 0 0,0-1 0 16,0 4 0-16,0 0 0 0,-2 0 0 0,-2 0 0 15,-2 6 0-15,-1 0 0 0,-4 1 0 0,-1 2 0 16,-3-3 0-16,-2 1 0 0,-2 1 0 0,0 1 0 16,-2 3 0-16,0 1 0 0,1 4 0 0,2 1 0 15,-1-2 0-15,5-4 0 0,0-3 0 0,5-2 0 16,1 2 0-16,2-4 0 0,0-5 0 0,3 0 0 0,3 0 0 15,4-1 0-15,1 1 0 0,0-2 0 0,0-2 0 16,-1-2 0-16,-2 0 0 0,1-1-176 0,-3 3 176 16,-2 4-160-16,-2 3 160 0,-3-1-128 0,-3-2 128 0,-4 7-128 15,0 5 128-15,-5 1 0 0,0-4 0 0,-2 4 0 16,0 2 0-16,-1 1 176 0,0 3-48 0,2-1 0 16,3 1 16-16,2-5 0 0,3-6 0 0,5 1 0 15,3-3-144-15,4-3 0 0,4-3 0 0,2-3 0 16,3-1 0-16,1-2 0 0,0-1 0 0,-21-9 0 15,43 10-160-15,-43-10-64 0,0 0-16 0,51 13 0 16,-40-5-416-16,-2 6-96 0,-5 8-16 16,-3-1 0-16,-2-1 320 0,-6 2 64 0,1 3 16 0,-4 1 0 15,0-4 368-15,-2 5 240 0,0 2-48 0,-1 1 0 16,3-3 368-16,1 1 64 0,1 1 16 0,2-3 0 0,3-2-384 0,3-1-80 16,3-4-16-16,2 1 0 0,2-1-160 0,4-1 0 15,3 1 0-15,1-1 0 0,1 0 0 0,-1-1 0 16,2-1-160-16,-2 0 160 15,-1 0-432-15,-2 0 16 0,-1 3 0 0,-2 1 0 0,-3 1 160 0,-4 2 16 16,0 6 16-16,-4 1 0 0,-1 1 352 0,-1 2 64 16,-1-1 0-16,0 2 16 0,0 1 304 0,1 2 48 15,2-7 16-15,1 1 0 0,2 0-320 0,1-5-64 16,3-2-16-16,-1-6 0 0,2-1-176 0,2-6 0 16,-1 0 0-16,2-7-18304 0</inkml:trace>
  <inkml:trace contextRef="#ctx0" brushRef="#br0" timeOffset="2667.8">24902 11216 10127 0,'2'-10'896'0,"-1"0"-704"0,1 4-192 0,-1 6 0 16,0 0 768-16,0-4 128 0,2-1 32 0,1-2 0 16,2-4 576-16,0 1 112 0,1 2 32 0,1 3 0 15,-2 4 112-15,1 2 32 0,-2 2 0 0,0 3 0 16,0-2-144-16,0 4-32 0,1 2 0 0,-2 3 0 16,0-3-416-16,-4-1-96 0,0 3-16 0,-3-3 0 0,1 1-688 0,-4-1-144 15,-2-2-16-15,-2 2-16 16,0-2-224-16,-1 0-128 0,-1-4 128 0,1 0-208 15,0-1-272-15,-1 0-48 0,3-4-16 0,0 2 0 0,3-2 288 0,1-1 64 16,4 0 16-16,1-1 0 0,5 0 176 0,1 2-128 16,-6 2 128-16,0 0-128 0,0 0-192 0,0 0-48 15,68-16 0-15,-68 16 0 0,0 0 16 0,0 0 0 16,0 0 0-16,66 1 0 0,-66-1 352 0,0 0-144 16,0 0 144-16,43 21 0 0,-36-15 0 0,-2 2 0 15,-3 0 192-15,0 1-48 0,-4 1 432 0,0-4 64 16,-1 1 32-16,0 2 0 0,-2-3-224 0,-1 2-32 15,1 0-16-15,0-4 0 0,0 2-400 0,1-2 0 16,2 1 128-16,0-4-128 0,1 2 0 0,2-3 0 16,1 0 0-16,-1-3 0 0,3-1-224 0,-2 1 32 0,2 0 0 0,-2-4 0 15,1 1 32-15,-1-1 16 0,-1 1 0 16,1 0 0-16,-1 0 144 0,0 0 0 0,-1-1 0 16,-1-1 0-16,0 0 0 0,-2 2 0 0,1 0 0 0,-1 0 0 15,1 0 0-15,-2 2 0 0,0 0 128 0,2-1-128 16,-1 4 0-16,2-1 144 0,1-2-144 0,1 4 0 15,1-3 0-15,0 3 0 0,2-2 0 0,1 2 0 16,1 0 0-16,-1 2 0 0,1-2 0 0,0 3-144 16,-1-3 144-16,-1 4 0 0,-2-4 0 0,1 2 0 15,-3 2 0-15,0-4 0 0,-3 2 0 0,0-1 0 0,-2 2 0 0,-2-3 0 16,3 2 128-16,-3-2-128 0,2 2 0 16,-1 0 0-16,-1-2 0 0,1 1 0 15,-1 2 0-15,1-3 0 0,0 2 0 0,1-2 0 16,1 2 0-16,2-2 0 0,1 2 0 0,1-2 0 0,0 0 0 15,1 0 0-15,1 0-144 0,1 0 144 0,2 0 0 0,-1 0 0 16,-1 0-144-16,2 0 144 0,0 2 0 0,-1-2 0 16,1 4 0-16,0-1 0 0,1 0 0 0,-1 0 0 15,2 4 0-15,1-1 0 0,0 3 0 0,1 1 0 16,1 0 0-16,1 2 0 0,1 1 0 0,3 3 0 0,1 0 0 0,2 0 0 16,0 2 0-16,1 1 0 15,-1 3-128-15,0-3 128 0,-2 3-144 0,-3-2 144 16,-3 2-208-16,-2-1 80 0,-3 3 0 0,-4 0 0 15,-2 1 0-15,-4-1 0 0,-4 3 128 0,-1-4 0 0,-1 4 128 0,-4-2-128 16,1 1 720-16,0-4 80 16,0 1 16-16,3-1 0 0,1-4 96 0,1 1 32 15,4-3 0-15,2 0 0 0,3 0-560 0,3-1-128 0,2-1 0 0,4-2-16 0,3 0-240 16,3 1 0-16,-15-13 0 16,39 28 0-16,-39-28 0 0,43 29 0 15,-43-29-128-15,43 29 128 0,-43-29-208 0,42 34 16 0,-22-14 0 0,-2-2 0 16,-1 4-32-16,-3 1 0 0,0 1 0 0,-4 0 0 15,-3 1 224-15,-3-3 0 0,-5 0 0 0,-3 3 0 16,-3 0 224-16,-2 0-16 0,-2 4 0 0,-2-4 0 16,2-2 0-16,-3 2 0 0,2 0 0 0,1 1 0 15,1-4-208-15,3 3 0 0,2 1 128 0,4-2-128 16,1-5 0-16,2-1 0 0,2 2 0 0,2 2 0 0,3 1 0 0,-1-1 0 16,4-6 0-16,0 3 0 0,-1-1-256 0,1 1 16 15,0 0 0-15,-3-2 0 16,1 1-528-16,-2-2-96 0,-3-1-32 0,-3 1 0 15,1 3 256-15,-2 3 32 0,-2 4 16 0,-2-1 0 0,-2 1 592 0,-1-4 0 16,-3 0 0-16,1 0 0 0,-1 3 368 16,2-3 144-16,0-3 16 0,1-1 16 0,3 2-176 0,1 0-48 15,4-1 0-15,1-3 0 0,2 0-320 0,1-1 0 0,3-3 0 0,0-2 0 16,-1 0 0-16,2 2 0 16,1 0 0-16,3 1 0 15,1 3-448-15,-2-3 0 0,1 2 0 0,-3 1 0 16,-1 3-144-16,-1-3-48 0,-3 3 0 0,-2 0 0 0,-3 2 640 0,0 2 0 0,-2 0 0 15,-2-2 0-15,2-2 480 0,0-3 224 16,0 2 32-16,1 2 16 0,1-4-240 0,3 3-64 0,-1 0 0 16,5 3 0-16,-1 0-448 0,3-6 0 0,1-4 0 15,2 1 0-15,-1-4-128 0,3 4-128 0,0-3-32 0,1 2 0 16,0 0-176 0,-1 1-48-16,-1 0 0 0,-1 4 0 0,-3 1 160 0,0 1 32 0,-5 0 0 0,-2 2 0 15,-2 3 448-15,-2 1 80 0,-1-1 32 0,-3 2 0 0,0 3 880 16,-3 2 176-16,1 3 48 0,0 0 0 15,0 3-560-15,4-6-96 0,2-2-32 0,1-1 0 0,2-6-416 16,3-4-96-16,1-2-16 0,4-3 0 16,0-3-352-16,-1-4-80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6T13:52:26.0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4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4-04-16T13:52:45.100"/>
    </inkml:context>
  </inkml:definitions>
  <inkml:trace contextRef="#ctx0" brushRef="#br0">22720 12969 7359 0,'-3'-5'656'0,"0"2"-528"0,2 0-128 0,2 2 0 15,-1-3 992-15,0 2 160 0,-2-7 48 0,-1-3 0 16,-2-2 80-16,-1-4 32 0,0 1 0 0,-3-1 0 15,1 4-32-15,-2 2 0 0,-1 0 0 0,-3-2 0 16,-2 5-192-16,-3-1-64 0,-3 4 0 0,-3 0 0 16,-1 4 64-16,-1 0 0 0,3 2 0 0,-4 2 0 15,-4 3-144-15,-4-1-32 0,0 5 0 0,1 0 0 16,-4 1-144-16,1-3-48 0,-2-2 0 0,1-1 0 0,4-2-32 16,1-1-16-16,-1 2 0 0,-1-3 0 0,-2 0-288 15,-1 0-48-15,0 2-16 0,0 2 0 0,1-3-320 0,-1 4 144 16,-3 1-144-16,-2-2 0 0,1 5 0 0,1-2 0 15,1 2 0-15,3 1 0 0,6 0 0 16,-4 0 0-16,-4 6 0 0,1 1 0 0,0 3 0 0,3-4 0 16,4 2 0-16,3 1 0 0,0-2 0 15,3 1 0-15,3 1 0 0,0 0 0 0,9-3 0 0,2-1 0 16,4-2 0-16,3 0 0 0,1 3 0 0,2-3 128 16,3 5-128-16,3-1 0 0,2 4 0 0,2 1 0 15,5 3 0-15,3 4 0 0,6-1 0 0,4-2 0 16,1 2 0-16,4-2 0 0,1 2 0 0,8 0 0 15,8 4 0-15,4-1 0 0,-2-2 0 0,5-4 0 16,8-6 0-16,4-3 0 0,0-6 0 0,2-1 0 0,3-3 0 16,3-2 0-16,-1-1 0 0,7-6 0 0,5-12 0 0,1 1 0 15,-2-1 0-15,1 2 0 0,-1-6 0 0,-2-1 0 16,-2-4 0-16,-4-2 0 0,-8-2 0 0,-6 4 0 16,-3 0 0-16,-6-1 0 0,-2 0 0 0,-52 25 0 15,87-54 0-15,-87 54 0 0,60-47 0 0,-60 47 0 16,35-44 0-16,-35 44 160 0,12-39-160 0,-13 21 128 15,-5-1 208-15,-5 0 48 0,-4 0 0 0,-5 3 0 16,1 0 112-16,-5-3 16 0,-10 0 16 0,-4-4 0 16,0 1-96-16,-7 1-32 0,-3-1 0 0,-2 2 0 0,1 3-144 15,2 3-48-15,3-1 0 0,-1 4 0 16,5 2-208-16,5 1 0 0,4 0 128 0,5 0-128 16,6 2-192-16,5-2-64 0,5-2-32 0,5-2-19040 15</inkml:trace>
  <inkml:trace contextRef="#ctx0" brushRef="#br0" timeOffset="838.84">23452 13103 8287 0,'-6'-3'736'0,"1"3"-592"0,3 0-144 0,1 0 0 15,-1 3 1488-15,0-3 272 0,-4 2 48 0,-2 2 16 16,-2 0 352-16,2 1 64 0,3-2 0 0,4 1 16 16,3-1-368-16,5-2-80 0,5 1-16 0,2-2 0 15,-14 0-640-15,0 0-144 0,78-8-32 0,-78 8 0 16,87-14-16-16,-35 4 0 0,6-2 0 0,6-3 0 16,4 4-272-16,5-7-64 0,4-1-16 0,4-4 0 15,1 1-224-15,-2-4-32 0,-5 5-16 0,-6 1 0 16,0 2-336-16,-5-1 0 0,-4-3 0 0,-6 2 0 15,-54 20 0-15,89-39 0 0,-89 39 0 0,63-36 128 0,-63 36-128 16,0 0 0-16,51-51 0 0,-51 51 0 16,0 0-432-16,17-44 0 0,-18 29 0 0,-3 5 0 15,-1-3-992-15,-3 5-208 0,-6 0-32 0,-4 5-13632 16</inkml:trace>
  <inkml:trace contextRef="#ctx0" brushRef="#br0" timeOffset="2444.75">23670 12904 13823 0,'-10'2'608'0,"4"-1"128"0,1 2-592 0,0-1-144 0,3 0 0 0,-1 0 0 0,1 1 1280 0,-3 0 208 15,-4 5 48-15,-2 3 16 0,-3 2 624 0,-2 3 112 16,0 3 16-16,0-3 16 0,1 5-896 0,-1-4-176 15,1 4-32-15,2-4-16 0,2-4-624 0,1 2-112 16,-1-1-16-16,1 0-16 0,0-1-208 0,2-3-32 0,2-2-16 0,3 2 0 16,-1-4-32-16,3 1 0 15,-1-1 0-15,2 0 0 0,0 1 64 0,3 0 16 16,1 1 0-16,-1 0 0 0,2 2 96 0,1-2 32 16,-2 1 0-16,2-2 0 0,3 3-96 0,2 1 0 15,3-1-16-15,-1-2 0 0,2 0-240 0,1 0 128 16,3-2-128-16,0-1 0 0,-19-5 0 0,46 6 0 15,-46-6 0 1,46 1 0-16,-46-1 0 0,0 0 0 0,66-6 0 0,-66 6 0 16,0 0 0-16,0 0 0 0,64-16 0 0,-64 16 0 0,0 0 128 0,0 0-128 15,0 0 0-15,0 0 0 0,51-42 144 0,-49 33-144 16,-1 2 128-16,-1-2-128 0,-1 3 320 0,-1-4-32 0,-2 4 0 16,-2-4 0-16,-1 1-32 0,-1-1 0 0,-3 2 0 15,0 0 0-15,-2-1-112 0,1-3-16 0,-3 3-128 16,0-4 192-16,0 3-192 0,2-2 0 0,-1 2 0 0,3-4 0 15,1 2 0-15,1 0 0 0,3-1 0 0,0 1 0 0,0-4 0 16,2-3 0-16,2 3 0 0,-1 1 0 16,3 2 0-16,-1 3 0 0,0 1 0 0,-1 2-160 15,1 1-48-15,0-1-16 0,1 4 0 0,-1-2 0 16,1 4-64-16,0-2-16 0,-1 3 0 0,1-2 0 16,-2 2-80-16,2 2 0 0,-1-2-16 0,1 0 0 15,0 3-112-15,0-3 0 16,0 1-16-16,0 1 0 0,-1 1-32 0,1-2 0 0,0 1 0 0,0 2 0 0,0-4 304 0,0 3 48 15,0-2 16-15,0 1 0 0,1 1 192 16,-2-3 0-16,1 4 0 0,0-2-144 0,0-1 144 0,-1 4 0 16,-2-1 0-16,1 0 0 0,-2 2 336 0,0 0 112 15,-1 3 0-15,-1 1 16 0,0 2 304 0,-1 1 64 16,-2 0 16-16,0 3 0 0,1-1-208 0,-4 1-64 16,1 2 0-16,0-2 0 0,1-2-320 0,-1 1-64 15,1-1 0-15,0-6-16 0,3 2-176 0,0-3 0 0,0 2 0 16,2-5 0-16,2 1 0 0,0-5 0 15,3 1 0-15,1-2 0 0,1-2 0 0,0 1-224 0,2-2 48 0,2-2 16 32,0 0-352-32,2-2-80 0,-8 8-16 0,0 0 0 15,0 0 144-15,35-50 16 0,-35 50 16 0,0 0 0 0,35-52 432 0,-35 52-160 0,0 0 160 0,26-49 0 16,-21 40 0-16,-2 0 0 16,-2 5 0-16,-1 1 0 0,-3 0 352 0,1 3 128 15,-2 3 32-15,-2-2 0 0,1 4 144 0,-2 1 48 0,-1 0 0 0,1 4 0 16,-2 2-400-16,0-1-80 0,2 4-16 15,0 1 0-15,-1-1-208 0,3-1 144 0,0 1-144 16,2-2 128-16,1-3-128 0,2 0 0 0,2-1 0 0,1-1 0 16,1-1 0-16,1-4 0 0,1 3 0 0,1-4 0 15,1 0-192-15,-1-2 48 0,1-2 0 0,0 0 0 16,1-3-96-16,0 1-16 0,-1-3 0 0,1-1 0 16,-2-2 64-16,-7 10 0 0,0 0 0 0,0 0 0 15,31-45 48-15,-26 34 16 0,0 0 0 0,0 0 0 16,-1 3 128-16,-2 0 0 0,1 2 0 0,-2 2 0 15,0 1 0-15,1 3 0 0,-2 0 0 0,0 3 0 16,0-3 128-16,0 2 16 0,0 5 0 0,0-1 0 0,0 4 16 16,1 0 0-16,0-2 0 0,0 2 0 15,2 0-160-15,-2-1 0 0,1-2 0 0,0 2 0 0,0-3 0 16,-1 0 0-16,2-2 0 0,-1 0 0 0,0-2 0 0,0-1 0 16,-1 2 0-16,1-3 0 0,-1 0 0 0,0-3 0 15,0 2 0-15,0-4 0 0,2 0 0 0,-2-1 0 16,0 0 0-16,1 0 0 0,0-3 0 0,-2 1 0 0,1 0 0 15,1-1 0-15,-2 4-160 0,0 0 160 16,0 2 0-16,0 3-144 0,1-3 144 0,-1 2 0 0,0 5 0 16,0-1 0-16,1 2 0 0,2 3 0 15,0 0 128-15,1 2-128 0,2 0 160 0,0 2-32 16,2-2-128-16,0 3 192 0,2-3-64 0,1-1 0 0,-1 0-128 0,1 0 192 16,-1 1-192-16,0-4 0 0,-1 0 0 0,-2 0 0 15,1 0 0-15,-2-2 0 0,0 0 0 0,-2-2 0 16,0 0 0-16,-3 0 0 0,0-4 0 0,-1 0 0 15,0 0 0-15,-2-1 0 0,-2 0 0 0,-1-1 0 16,-1 0 160-16,-2-2-160 16,-2 0 160-16,-2 0-160 0,-3 2 160 0,-1-2-160 0,-1 1 160 15,-1 1-160-15,0 0 128 0,1 2-128 16,-2 2 0 0,3-3 0-16,2 6 0 0,1-3 0 15,-1 0 0-15,2 0 0 0,2-3 0 0,1 3 0 0,3-1 0 16,1-1 0-16,3 1 0 0,-1-2 0 0,2 1 0 0,1 0 0 0,1-3 0 0,0 4 0 15,1-1 0-15,0-1 0 0,-1 2 0 0,1 1 0 0,-1 0 0 0,-1 0-160 16,1 0 160-16,-1 1 0 0,-1 2 0 0,1 0 0 16,-1 2 0-16,1-1 0 0,0 2 0 0,0 0 0 15,0 2 0-15,2 0 0 0,1-1 0 0,0 0 0 0,2 2 0 16,3-3 0-16,0 1 0 0,3-2 0 0,3 1 0 16,2-2 0-16,3 2 0 0,-1-3-128 0,-18-3 128 15,41 4 0-15,-41-4 0 0,0 0 0 0,59 1 0 0,-59-1 0 16,0 0 0-16,0 0 0 0,0 0 0 0,0 0 0 15,54-8 0-15,-54 8 0 0,0 0 0 0,-3 0 0 16,-1 0 0-16,-1 0 0 0,0-2 0 0,-3 1 0 16,-2-4 0-16,0-1-17888 0</inkml:trace>
  <inkml:trace contextRef="#ctx0" brushRef="#br0" timeOffset="3933.53">25442 12078 3679 0,'-7'7'320'0,"2"-1"-320"0,0-2 0 0,1 1 0 0,2-1 3232 0,0-1 576 16,0 4 112-16,-2 5 32 0,-2 10-480 0,1 7-80 16,-1 8-32-16,5 1 0 0,1 3-1632 0,2 0-320 15,3-2-64-15,-1-2 0 0,-1-5-656 0,1-1-128 16,-1-2-32-16,-2-4 0 0,-1-3-528 0,-1-2 0 15,-2-6 0-15,1-4-10784 16,-1-3-2224-16</inkml:trace>
  <inkml:trace contextRef="#ctx0" brushRef="#br0" timeOffset="4085.12">25237 12057 28559 0,'-11'2'1264'0,"7"-2"272"0,0 0-1232 0,3 0-304 0,3-2 0 0,1 0 0 15,2 2 704-15,-5 0 96 0,0 0 16 0,59-11 0 16,-59 11-432-16,87-7-64 0,-87 7-32 0,109-6 0 16,-48-1-288-16,6 4-304 0,2-3 64 0,-3 1-14000 15</inkml:trace>
  <inkml:trace contextRef="#ctx0" brushRef="#br0" timeOffset="4268.24">25372 12294 23039 0,'-8'5'2048'0,"2"-4"-1648"15,3 2-400-15,3-3 0 0,0-3 1376 0,0 3 192 16,0 0 32-16,2 3 16 0,3-6-1216 0,-5 3-240 16,0 0-160-16,63-6 192 15,-63 6-1536-15,73-4-320 0,-73 4-48 0,104-6-16 0</inkml:trace>
  <inkml:trace contextRef="#ctx0" brushRef="#br0" timeOffset="4568.67">25824 12435 24879 0,'-21'12'1088'0,"12"-8"256"0,1 0-1088 0,0 0-256 15,5-2 0-15,1-2 0 0,1 0 576 0,0 0 48 16,0-2 16-16,1-2 0 0,3 0-368 0,4-2-64 0,-7 6-16 0,0 0 0 15,0 0-64-15,0 0-128 0,61-41 176 0,-61 41-176 16,0 0 0-16,0 0 0 0,52-47 0 0,-52 47 0 16,0 0 0-16,0 0 0 0,16-42 0 0,-18 36 0 15,-3-3 176-15,-4 6 16 0,-2-1 16 0,-1 1 0 0,-2 6 960 0,-2-2 192 16,-1 5 48-16,-3 0 0 16,2 4-304-16,-1 1-48 0,0 3-16 0,1 1 0 15,3-1-480-15,1 0-112 0,5 2 0 0,1-2-16 16,3 1-256-16,4-2-48 0,3 2-128 0,3-2 192 15,5-2-192-15,3 0 0 0,3-1 0 0,2-4 0 16,2 0-832-16,-20-6-176 0,46 10-16 16,-46-10-10080-16,53 3-2016 0</inkml:trace>
  <inkml:trace contextRef="#ctx0" brushRef="#br0" timeOffset="4892.49">26083 12309 14735 0,'-5'0'1312'0,"0"0"-1056"15,2 0-256-15,1 0 0 0,-1 1 2720 0,-2 2 480 16,-3 0 112-16,-7 4 16 0,-4 4-640 0,-2 5-112 0,0 0-16 0,4 0-16 16,1 2-1424-16,3-2-288 15,5 1-48-15,2-3-16 0,3 2-560 0,2-6-208 16,3 3 144-16,3-3-144 0,2-4 0 0,1-2 0 16,3-2-192-16,0-1 192 15,1-1-960-15,-12 0-80 0,0 0-16 0,0 0 0 16,58-20-160-16,-58 20-48 0,0 0 0 0,0 0 0 15,54-47 560-15,-54 47 96 0,0 0 32 0,0 0 0 0,33-51 288 0,-29 38 64 16,-1 5 16-16,-2 1 0 0,-1 4 624 0,-1-1 128 0,-1 4 32 0,0 4 0 16,-1-2 1024-16,0 6 224 0,0 0 32 0,0 2 16 15,0 0-912-15,2 5-192 0,0 1-48 16,1 2 0-16,0 2-544 0,2 0-176 0,3 1 0 0,0 1 0 31,2-2-704-31,2-1-240 0,1-3-48 0,0-4-9904 0,1-3-1984 0</inkml:trace>
  <inkml:trace contextRef="#ctx0" brushRef="#br0" timeOffset="5105.2">26392 11778 23039 0,'-20'21'2048'0,"9"-9"-1648"0,1 0-400 0,2-1 0 0,4-1 2672 0,1-4 448 15,2 7 80-15,-4 9 32 0,0 12-1696 0,-1 17-320 16,2 11-80-16,2 3-16 0,3-1-784 0,1-1-144 16,2 0-48-16,1-6 0 0,1-3-144 0,0-7 0 15,0-5-192-15,-1-5 192 16,2-5-1456-16,-2-5-160 0,0-7-48 16,-1-4-13952-16</inkml:trace>
  <inkml:trace contextRef="#ctx0" brushRef="#br0" timeOffset="5277.14">26250 12367 32255 0,'-13'11'1424'0,"7"-7"304"0,2 0-1392 0,2-2-336 0,1 1 0 0,3-2 0 16,0-1 848-16,3 2 112 0,5-1 0 0,5 2 16 16,-15-3-592-16,48 2-128 0,-48-2-32 0,63-8 0 31,-63 8-544-31,67-14-128 0,-67 14 0 0,63-21-15360 0</inkml:trace>
  <inkml:trace contextRef="#ctx0" brushRef="#br0" timeOffset="5570.55">26656 12341 11967 0,'-7'3'1072'0,"3"-2"-864"16,2 1-208-16,0 1 0 0,1-3 2752 0,1 1 512 0,0 4 112 0,0-1 16 16,0 6-384-16,0 4-64 15,-1 6 0-15,1 2-16 0,1 4-1200 0,0 2-256 16,2-4-32-16,1-1-16 0,2-1-944 0,3-2-192 16,-1-2-32-16,5-5-16 0,-1-4-240 0,2-1 0 0,-2-3 0 0,1-5 0 15,-13 0 0-15,0 0 0 16,0 0 0-16,0 0 0 0,61-41 0 0,-61 41-256 15,0 0 48-15,32-61 16 16,-32 61-480-16,18-50-96 0,-18 50 0 0,16-54-16 16,-16 54-1696-16,11-46-336 0</inkml:trace>
  <inkml:trace contextRef="#ctx0" brushRef="#br0" timeOffset="6032.06">26878 12300 5519 0,'2'9'240'0,"-1"-5"64"0,1 2-304 0,-1-2 0 0,0 0 0 0,0 0 0 16,1 2 2496-16,1 4 432 0,2 6 80 0,1 7 32 15,3 4 352-15,0 1 64 0,-2-2 0 0,1 3 16 0,-2-3-1424 0,0 2-304 16,0-1-48-16,-2-3-16 16,-2-3-768-16,0-3-144 0,-1-2-48 0,0-3 0 0,0-3-272 15,-1-4-64-15,1-5-16 0,1-1 0 16,-1 0-368-16,0-1 128 0,0-4-128 0,2-1 0 0,-2-2 0 16,0-4-320-16,1-2 64 0,-1-1 16 15,0 2-112-15,-1 13-32 0,0 0 0 0,7-50 0 0,-7 50 128 16,0 0 32-16,12-48 0 0,-12 48 0 15,0 0 224-15,0 0-144 0,19-51 144 0,-14 43-128 16,0 4 128-16,-1 0 144 0,1 2-16 0,-1 2-128 0,1 0 576 16,1 2 0-16,1 2 0 0,1 0 0 0,0-2-160 15,1 4-32-15,1 1 0 0,2-4 0 0,1 4-256 16,-1-4-128-16,3 1 128 0,-2 1-128 16,3-1 0-16,-1-2 0 0,-15-2 0 0,0 0 0 0,42 4 0 0,-42-4 0 15,0 0 0-15,0 0-176 0,0 0 176 0,51-13-208 0,-51 13 80 0,0 0 128 16,0 0-256-16,0 0 64 15,0 0 0-15,0 0 16 0,33-50 176 0,-33 40-192 0,0 1 192 0,-2 2-192 16,-2 1 192-16,1-1 192 16,-4 2-32-16,1 2-16 0,-2 3 304 0,-2 2 64 0,0 2 16 0,0 5 0 15,-3 0-128-15,2 1-16 0,0 5-16 0,0 1 0 0,2 0-176 16,1 3-16-16,2 1-16 16,1-2 0-16,5-2-160 0,1 0 0 0,5 0 0 0,3-3 0 15,2-1-176-15,1-6-64 16,4 1-16-16,-16-7 0 15,37 1-1312-15,-37-1-272 0</inkml:trace>
  <inkml:trace contextRef="#ctx0" brushRef="#br0" timeOffset="6228.16">27466 12344 7359 0,'-13'6'656'0,"5"-3"-528"0,1 0-128 0,-2 3 0 0,5-5 4816 0,4 2 944 0,-1-2 176 0,-1 4 32 0,-3 2-2416 0,1 6-480 16,2 2-112-16,2 1-16 0,5 0-2144 0,2 0-432 15,2 2-96-15,2-2-16 0,0-1-256 0,0 1 0 16,0-2 0-16,0 1 0 0,-1-2 0 0,-4 0 0 16,-1-1 0-16,-5-2 0 0,-1 0 0 0,-5-1 0 15,-5-3 0-15,-3-3 0 0,-3 0 0 0,-4-6-272 0</inkml:trace>
  <inkml:trace contextRef="#ctx0" brushRef="#br0" timeOffset="6846.69">28049 11801 3679 0,'-4'5'320'0,"-1"-2"-320"0,0 4 0 0,1-4 0 0,3 3 2816 0,0-2 480 16,0 5 96-16,-2-2 32 0,1 8-480 0,-2 5-80 15,-1 8-32-15,0 9 0 0,1 4-992 0,1 1-208 0,-1 3-32 0,2-1-16 16,-1 0-640-16,1-4-128 15,2 5-32-15,0-7 0 0,-2-7-448 0,2-5-80 0,0-1-32 0,2-5 0 16,-1-2-224-16,0-3 0 16,2-1 128-16,0-5-128 0,2-2 0 0,0-1 0 0,1-6-144 0,0 0 144 31,3-4-768-31,-9 4-64 0,0 0-16 0,0 0 0 16,42-47-432-16,-42 47-96 0,0 0-16 0,40-54 0 15,-40 54 384-15,0 0 80 0,39-47 16 0,-39 47 0 16,0 0 400-16,0 0 64 0,0 0 32 0,0 0 0 0,0 0 848 0,24 22 160 15,-29-6 48-15,0 3 0 16,-2 0 720-16,-1 4 160 0,-1-1 16 16,2 1 16-16,0 1-656 0,2 1-144 0,1-1-32 0,4-6 0 15,2-3-720-15,5-6 0 0,4 0-240 16,2-8-14288-16</inkml:trace>
  <inkml:trace contextRef="#ctx0" brushRef="#br0" timeOffset="7165.34">28457 12256 26719 0,'-19'0'1184'0,"4"0"240"0,2-1-1136 0,4 1-288 0,4 1 0 0,1 1 0 0,0-1 1472 0,-1 2 224 15,-9 1 48-15,-5 4 16 0,0 2-192 0,0 3-32 16,4-1-16-16,5 0 0 0,4 1-960 0,2 0-192 16,3 0-48-16,5-1 0 0,2-2-320 0,2-1 0 0,3 0 0 0,0-1 0 15,2-2 0-15,2-1 0 16,1-1 0-16,-16-4-128 15,0 0-560-15,52-4-96 0,-52 4-32 0,0 0 0 16,0 0-592-16,0 0-112 0,58-33-16 0,-58 33-16 16,0 0 464-16,0 0 80 0,16-42 32 0,-16 33 0 0,2 3 656 0,-4 2 144 15,1 0 32-15,-1 2 0 0,-1 4 528 0,1 0 96 16,-1 2 32-16,1 4 0 0,-1 2 800 0,1 5 160 16,2-2 48-16,-1 5 0 0,1-2-864 0,1 3-160 15,3 0-48-15,-1 1 0 0,3-2-448 0,1-2 0 0,-1-1 0 16,1-5 0-1,2 0-1216-15,0-1-272 0,-1-6-64 0,0 1-12784 0</inkml:trace>
  <inkml:trace contextRef="#ctx0" brushRef="#br0" timeOffset="7381.42">28655 12290 11055 0,'-3'-2'480'0,"2"1"112"0,0 1-464 0,-1 0-128 0,2 0 0 0,0 1 0 15,0 1 2496-15,0 1 496 0,0 3 80 0,0 1 32 0,3 6-288 0,-1-1-48 16,3 4-16-16,1 0 0 0,3 0-1216 0,0 0-240 15,1-1-48-15,1 1-16 0,2-1-528 0,-1-4-96 0,0 0-32 0,-2-3 0 16,-3-3-160-16,1-1-32 16,-2-1-16-16,0-3 0 0,-1-3-96 0,-1-1-16 15,1-5 0-15,-5 9 0 0,0 0-128 0,14-43-128 16,-14 43 192-16,17-42-192 0,-17 42 0 0,18-55 0 16,-18 55 0-16,22-53-12224 15,-22 53-2384-15</inkml:trace>
  <inkml:trace contextRef="#ctx0" brushRef="#br0" timeOffset="7666.88">28946 12280 15663 0,'-12'23'1392'0,"3"-11"-1120"16,1 0-272-16,3-4 0 0,5-4 3728 0,0-2 688 0,1 1 144 0,0 3 32 16,2 1-2480-16,0 2-512 0,5 1-80 0,2-4-32 0,3-4-1136 0,-13-2-224 15,0 0-128-15,0 0 128 16,67-18-288-16,-67 18-48 0,0 0-16 0,50-35 0 31,-50 35-864-31,0 0-192 0,0 0-16 0,42-54-16 16,-42 54 272-16,0 0 48 0,0 0 16 0,5-44 0 0,-10 38 1152 0,-3 3 224 0,0 3 48 0,-2 0 16 15,0 3 1392-15,-3 3 256 0,-1 4 64 0,-2 3 16 16,-2 3-976-16,1 5-208 0,3-1-48 0,2 4 0 16,3 1-384-16,4 1-96 0,3-1-16 0,4-2 0 15,6 0 576-15,0-2 112 0,4-5 32 0,2-3 0 16,2 0-1824-1,4-2-352-15,2-6-80 0,-22-5-12400 0,49 2-2480 0</inkml:trace>
  <inkml:trace contextRef="#ctx0" brushRef="#br0" timeOffset="8529.39">29821 12248 8287 0,'-5'2'736'0,"1"0"-592"0,3 1-144 0,2-2 0 15,0-1 1312-15,0 3 224 0,-2 4 64 0,-1 7 0 0,-1 5 240 0,1 7 48 16,1 2 16-16,-1 1 0 0,4-1-112 0,-1-2 0 16,4-1-16-16,0 0 0 0,2-7-688 0,3 0-144 15,0-4-32-15,0-1 0 0,1-3-592 0,0-4-112 16,1-2-16-16,-2-4-16 0,-10 0-176 0,0 0 0 16,0 0 0-16,0 0 0 0,50-41-128 0,-50 41 128 0,18-36-160 0,-18 36 160 31,19-43-688-31,-12 23-32 0,-1 1-16 0,1-3-12224 15</inkml:trace>
  <inkml:trace contextRef="#ctx0" brushRef="#br0" timeOffset="8813.92">30080 12268 16575 0,'2'15'736'0,"-2"-8"160"0,1 0-720 0,0-1-176 0,0 0 0 0,1-2 0 15,0 2 1376-15,2 2 240 0,2 6 48 0,1 7 16 16,1 1 0-16,-1 1 0 0,-1-4 0 0,-1 2 0 15,-1-3-784-15,-2-2-144 0,0-1-48 0,-1-5 0 16,0-2-512-16,-1-2-192 0,0-2 144 0,1-1-144 31,-1-2-256-31,2-2-144 0,-2-2-32 0,2-1 0 16,1-2-624-16,0-4-128 0,1 2-32 0,1-5 0 0,-5 13 704 0,0 0 128 0,0 0 16 0,32-44 16 16,-32 44 352-16,0 0 0 0,0 0 0 0,0 0 0 0,0 0 720 0,0 0 112 15,0 0 32-15,63-13 0 16,-54 22 352-16,-1 1 64 0,1 2 0 0,-1 1 16 15,-1 0-608-15,-1 3-128 0,0 0-32 0,-1 2 0 16,-1-2-400-16,-2 1-128 0,0-2 0 0,-1 1-10048 16,-1-4-2064-16</inkml:trace>
  <inkml:trace contextRef="#ctx0" brushRef="#br0" timeOffset="9205.9">30419 12043 28559 0,'-13'0'1264'0,"4"0"272"0,3 0-1232 0,2 0-304 15,3 0 0-15,2 4 0 0,0-2 1072 0,-1 2 144 0,1 3 48 0,2 8 0 16,3 4-400-16,0 3-80 0,3 4-16 0,0 1 0 16,-2 0-320-16,2 2-64 0,-3-2 0 0,0 1-16 15,-2-3-224-15,-1-3-144 16,-1 4 192-16,-4-7-192 0,2 0 0 0,-1-3 0 0,-1-4 0 0,-1-2 0 15,1-4-144-15,-1 0-96 0,1-2-16 0,2-4 0 32,0 0-592-32,1-4-128 0,2 2-32 0,0-4 0 15,3 2-336-15,-6 4-80 0,0 0-16 0,0 0 0 16,0 0 576-16,0 0 112 0,56-25 32 0,-56 25 0 0,0 0 528 0,0 0 192 0,56 0-144 0,-56 0 144 16,0 0 448-16,42 12 192 0,-42-12 16 0,26 13 16 15,-16-3 912-15,-3-2 176 0,-1 4 32 0,-4-1 16 16,-4 0-320-16,-1 1-64 0,-5 1-16 0,-3 1 0 15,-1-1-656-15,-2 0-144 0,-1 0-32 0,-3-1 0 0,-2 4-384 0,-1-6-192 16,1-4 160-16,3-3-160 16,6-3-192-16,1-3-144 0,2-5-32 0,6-6-17616 15</inkml:trace>
  <inkml:trace contextRef="#ctx0" brushRef="#br0" timeOffset="9677.59">30873 12459 7359 0,'-4'-4'656'0,"2"0"-528"0,1 0-128 0,1 2 0 0,1-2 1792 0,-1 2 320 16,-1-4 64-16,-3-3 0 15,0-2-416-15,-2-4-96 0,0 3 0 0,-3 2-16 16,0 1-192-16,1 5-48 0,-1 3 0 0,-1 2 0 16,-1 6-192-16,1 1-64 0,2 2 0 0,-2 0 0 15,1 2-128-15,2 1-48 0,-2 0 0 0,3 2 0 16,0-1-288-16,1-2-64 0,2 0-16 0,3 1 0 15,3-3-416-15,2-2-64 0,1 0-128 0,2-2 176 16,4 0-176-16,0-3-176 0,-12-3 48 0,0 0 0 16,0 0-704-16,53 1-128 0,-53-1-16 0,0 0-16 15,0 0-144-15,0 0-16 0,56-17-16 0,-56 17 0 0,0 0 720 0,0 0 128 16,0 0 48-16,0 0 0 0,0 0 656 0,0 0 144 16,0 0 32-16,42 7 0 0,-41-1 704 0,0 0 144 15,0 1 16-15,1-1 16 0,0 0-800 0,1 1-176 16,-1-1-16-16,3 1-16 15,1-1-736-15,2 0-144 0,0-2-16 0,-8-4-16 16,0 0-2032-16,0 0-416 0</inkml:trace>
  <inkml:trace contextRef="#ctx0" brushRef="#br0" timeOffset="9907.94">31045 11861 16575 0,'-3'-7'736'0,"2"3"160"0,2 2-720 0,-1-1-176 0,0 3 0 0,0 3 0 15,2-3 1024-15,-1 6 192 0,0 0 16 0,0 10 16 16,1 6 896-16,-2 9 176 0,1 5 48 0,0 7 0 16,-1 2-432-16,1 3-80 0,1 3 0 0,-1 0-16 15,2-4-1008-15,1 0-208 0,0-3-48 0,1-1 0 0,1-3-576 0,0-3 0 16,0-5 0-16,2-1-17024 15</inkml:trace>
  <inkml:trace contextRef="#ctx0" brushRef="#br0" timeOffset="10288.51">31324 12433 11055 0,'-11'-14'976'0,"3"5"-784"0,4 3-192 0,0 0 0 0,2 2 2336 0,0 1 416 16,0-4 96-16,-2-4 16 0,-2-2-896 0,-3-3-176 16,1-1-48-16,-2 5 0 0,1 6-320 0,1 6-64 15,0 1-16-15,1 5 0 0,-1 5-416 0,1 3-96 16,1 2 0-16,-1 3-16 0,4-1-400 0,0 2-80 16,2 1-16-16,2 1 0 0,2-2-96 0,2-1-32 15,1-1 0-15,1 1 0 0,3-6-192 0,0 1 0 16,1-2 0-16,0-3 0 15,2-3-544-15,-13-6 0 0,0 0 0 0,0 0 0 16,0 0-784-16,0 0-144 0,55-12-48 0,-55 12 0 16,0 0 160-16,0 0 16 0,24-42 16 0,-24 42 0 0,0 0 880 0,12-44 192 0,-9 32 16 15,-1 0 16-15,-1 4 544 0,-1 2 128 0,-1 0 0 16,0 3 16-16,0 3 1280 0,-1 3 256 0,0-1 48 0,2 3 16 16,-1 2-704-16,2 1-144 0,0 2-16 0,2 2-16 0,0-3-896 15,4 2-288-15,0 2 160 0,2-2-160 16,1-1-1360-1,1 0-368-15</inkml:trace>
  <inkml:trace contextRef="#ctx0" brushRef="#br0" timeOffset="10615.87">31495 12413 4607 0,'-3'-3'400'15,"1"0"-400"-15,2 0 0 0,1 3 0 0,-1 0 2496 0,0 3 400 16,0-3 96-16,0 0 16 0,0 0-288 0,1 3-48 15,2 3-16-15,1 1 0 0,-1 5-1584 0,2 0-320 16,0 4-64-16,-2-3-16 0,-1-2-544 0,1 0-128 16,-1 5 0-16,-1-2 0 0,1 1 0 0,-2 1 128 15,0-4-128-15,1 0 128 0,-1-2 32 0,0 0 0 16,0-4 0-16,1 1 0 0,2-6 0 0,-2-1 0 16,3-1 0-16,-1-2 0 0,1-1-160 0,0-2-256 15,-4 6 64-15,0 0 16 16,0 0-464-16,29-50-112 0,-29 50-16 0,23-41 0 15,-23 41 64-15,23-39 16 0,-23 39 0 0,0 0 0 0,32-40 688 0,-32 40 0 0,0 0 0 16,0 0 0-16,0 0 1328 0,0 0 240 0,0 0 48 0,0 0 16 16,26 14 48-16,-28-2 16 0,-2 2 0 15,0 0 0-15,1 3-992 0,-1-1-208 0,0 0-48 0,2 3 0 16,0-3-848-16,4 0-176 16,0-2-48-16,3 1-15056 0</inkml:trace>
  <inkml:trace contextRef="#ctx0" brushRef="#br0" timeOffset="11046.2">31929 12353 4607 0,'-1'-8'192'0,"0"4"64"0,-1 0-256 16,1 4 0-16,0 0 0 0,0 0 0 0,-2 2 2368 0,1 0 448 15,-5 4 64-15,-1 3 32 0,-3 1 928 0,-4 6 176 16,1 2 32-16,-1 5 16 0,3-1-1456 0,2 0-304 16,1 0-48-16,6 1-16 0,2-2-1216 0,3-4-256 15,4 2-64-15,3-3 0 0,1 0-512 0,2-1-192 16,2-6 0-16,-2 1 144 0,0-1-144 0,2-3 0 16,-14-6 0-16,33 13 0 0,-33-13 0 0,0 0 0 15,52 1 0-15,-52-1 0 0,0 0-352 0,0 0 0 16,0 0 0-16,60-16 0 0,-60 16 0 0,0 0 0 15,0 0 0-15,0 0 0 0,47-45 192 0,-47 45 160 0,0 0-208 16,0 0 80-16,18-43 128 0,-17 36 0 16,-1-3 0-16,-1 3-128 0,-1 1 128 0,-3 3 0 0,0-2 0 0,-3 3 0 15,1 0 352-15,-3 2 0 0,0 0 0 0,-1 2 0 0,-1 2 160 0,1 2 16 16,-2 4 16-16,3-4 0 16,2 4-224-16,0 0-32 0,5 1-16 0,1-3 0 15,4 2-272-15,1 1 128 0,5-1-128 0,-1-3 0 16,-1-1 0-16,2 0-256 0,3 1 32 0,2-1 0 31,4 0-1232-31,-17-6-240 0</inkml:trace>
  <inkml:trace contextRef="#ctx0" brushRef="#br0" timeOffset="11416.37">32379 12476 24879 0,'-11'-6'1088'0,"2"3"256"16,4 1-1088-16,2 0-256 0,-1 2 0 0,0 2 0 0,-1 0 2240 0,-2 2 384 15,-5 2 64-15,-6 4 32 0,1 2-960 0,-2 4-192 16,4 2-32-16,4 2-16 0,3-2-1024 0,2 1-208 16,3 0-32-16,3-3-16 0,4 3-240 0,2-3 144 15,1 3-144-15,3-6 128 0,3 0-128 0,-1-1 0 16,2-6 0-16,-1 0 0 0,-13-6 0 0,0 0-176 16,0 0 176-16,52 0-192 15,-52 0-320-15,0 0-80 0,0 0-16 0,47-50 0 16,-47 50-496-16,0 0-112 0,24-62 0 0,-24 62-16 15,11-62-32-15,-6 22 0 0,0-2 0 0,-2-5 0 16,2-3 496-16,0-7 80 0,1-3 32 0,2-3 0 16,0 2 416-16,2-3 96 0,2 5 16 0,-3 12 0 0,0 11 128 0,-9 36 0 0,15-55 0 15,-15 55-128-15,0 0 1056 0,0 0 224 0,0 0 32 0,1-23 16 16,-8 42 960-16,-6 7 192 0,-1 9 32 0,-1 8 16 16,-1 5-1520-16,-2 8-304 0,2 2-64 0,1 5-16 15,2 2-208-15,4 2-32 0,5-3-16 0,6-2 0 16,4-7-240-16,6-2 0 0,8-5 0 0,3-1-18752 15</inkml:trace>
  <inkml:trace contextRef="#ctx0" brushRef="#br0" timeOffset="13195.49">26782 13473 22111 0,'-18'6'1968'0,"4"-3"-1584"0,2 0-384 0,5-3 0 0,3 0 704 0,3 0 48 15,-1-3 16-15,-1 2 0 0,-4 1-448 0,-1-2-64 16,0 2-32-16,1 2 0 0,2 2 320 0,3 2 64 16,0 0 16-16,4 4 0 0,1 3 496 0,2 3 96 15,1 0 32-15,2 2 0 0,2 1-128 0,-2-2-32 16,1 0 0-16,-2-1 0 0,-2 1-416 0,-1-5-96 16,-3 0 0-16,-2 2-16 0,-3-4-128 0,-2-2-32 15,-1 2 0-15,-3-3 0 0,-1-1-144 0,-2 0-16 16,-1-2-16-16,-3-2 0 0,3-1-224 0,-4-1 0 15,1 0 128-15,0-1-128 0,-2-1 0 0,3-2-288 0,2-2 64 16,1 2 16-16,2-2-1616 16,1 0-320-16,0-1-64 0,4-1-13344 0</inkml:trace>
  <inkml:trace contextRef="#ctx0" brushRef="#br0" timeOffset="13475.02">27105 13562 12895 0,'-10'-4'576'0,"3"1"112"0,-1 2-560 0,4-1-128 0,0 2 0 0,0 0 0 15,0 0 1856-15,-2 2 320 0,-4-2 80 0,-5 4 16 16,-2-2 320-16,-5 5 64 0,1 0 16 0,1 3 0 0,2 1-1008 0,3 0-208 15,1 4-48-15,3-3 0 16,2 2-752-16,2 1-144 0,2 3-48 0,1-4 0 0,4 1-464 0,3 1 0 16,2 0 0-16,3-4 0 15,3 4-752-15,3-3-240 0,3-3-48 16,4-4-14544-16</inkml:trace>
  <inkml:trace contextRef="#ctx0" brushRef="#br0" timeOffset="13856.21">27285 13596 11055 0,'-8'-4'976'0,"2"1"-784"16,2-2-192-16,3 4 0 0,0-2 2224 0,-2-1 400 0,-2-1 64 0,-5-2 32 16,-2-2-864-16,-3 3-192 0,0 3-16 0,1 5-16 15,0 2 144-15,0 2 16 0,2 6 16 0,-2 1 0 16,2 0-992-16,-2 3-208 0,2 3-32 0,1-1-16 15,-1 1-432-15,2 1-128 0,2-4 0 0,2-1 0 16,4-2 0-16,0 0 0 0,4-5 0 0,1 0-144 16,5-3-32-16,2-4 0 0,-10-1 0 0,0 0 0 31,0 0-832-31,66-29-160 0,-66 29-48 0,0 0 0 16,70-48-768-16,-70 48-144 0,45-37-48 0,-45 37 0 15,0 0 176-15,46-48 16 0,-46 48 16 0,0 0 0 0,0 0 1248 0,30-51 240 0,-28 45 48 16,-2 1 16-16,-1 4 1456 0,-3 1 304 0,-1 0 48 0,-2 4 16 15,0 2 1392-15,-3 0 272 0,1 3 64 0,-2 0 16 16,1 4-1296-16,1 0-256 0,2 2-48 0,1 1-16 16,3 3-1008-16,2-2-208 0,3 2-32 0,1-4-16 15,2-4-704-15,1 1-144 0,5 0-16 0,3 3-16 16,-1-5-1584-16,2 0-320 0,1-1-64 0,-2-6-10112 16</inkml:trace>
  <inkml:trace contextRef="#ctx0" brushRef="#br0" timeOffset="14253.74">27519 13175 15663 0,'0'-7'688'0,"-1"5"144"0,0-2-656 0,0 4-176 16,1 0 0-16,-1 0 0 0,-1 4 2400 0,1-2 448 15,-1 6 96-15,-2 4 0 0,0 4-448 0,0 9-80 0,1 3-32 0,1 7 0 16,0 1-1184-16,1 3-240 0,2 1-64 0,-1 0 0 15,0-2-416-15,2-3-96 0,2 0 0 0,1-1-16 16,1-2-240-16,2-4-128 0,0 1 160 0,1-4-160 16,0-6 0-16,-1 1 0 0,2-3 0 0,1-3 0 15,-1-5-224-15,1-2-96 0,-1-3 0 0,-10-4-16 32,0 0-336-32,0 0-64 0,0 0-16 0,55-22 0 15,-55 22-96-15,0 0-32 0,32-42 0 0,-32 42 0 0,0 0 416 0,26-49 80 0,-26 49 0 0,0 0 16 16,16-41 368-16,-14 29-176 0,0 2 176 0,-5-1-128 15,1 4 416-15,-3 0 96 0,0 4 0 0,-4 0 16 16,2 1 800-16,-3 2 144 0,0 2 48 0,-1 1 0 0,1 0-560 16,-1 4-96-16,2-1-32 0,-1 0 0 0,2 4-432 15,1 2-80-15,1-2-32 0,2 4 0 0,2 1-160 0,2-2 0 16,2 2 0-16,3 1 0 16,4-3-416-16,2-1-160 0,3 0-48 0,3-2 0 15,2 0-2368-15,-19-10-464 0</inkml:trace>
  <inkml:trace contextRef="#ctx0" brushRef="#br0" timeOffset="14484.29">27908 13672 9087 0,'-4'-10'192'0,"2"5"64"0,-1 0 0 0,1-1 0 0,0 3-256 0,1 1 0 16,1 0 0-16,-1 0 0 0,0-4 1872 0,-2 0 336 16,2-1 64-16,-2 1 16 0,2 3-304 0,1 0-64 0,1 2-16 0,2 2 0 15,-1 2-560-15,2 3-96 0,1 0-32 0,0 1 0 16,1 4 128-16,2 2 32 0,-2 0 0 0,0 2 0 15,0 1-240-15,-1-2-48 0,-1 2-16 0,-2-1 0 16,0 1-208-16,-4 0-32 0,0-4-16 0,-2 1 0 16,-1-3-352-16,-1-2-64 0,-3 2-16 0,-1-4 0 15,-2 1-240-15,0-1-144 0,-2-3 160 0,1 0-160 32,-4 1-256-32,1-3-128 0</inkml:trace>
  <inkml:trace contextRef="#ctx0" brushRef="#br0" timeOffset="15150.16">27653 13722 16575 0,'0'0'1472'0,"0"3"-1168"15,0 1-304-15,1-2 0 0,0 2 1312 0,1-2 208 16,1 6 32-16,2 4 16 0,4 4 304 0,2 3 64 0,3 0 16 0,1-3 0 16,2-1-1104-16,0-5-208 15,1-1-64-15,-1-3 0 16,-17-6-832-16,0 0-192 0,53 0-16 0,-53 0-12976 0</inkml:trace>
  <inkml:trace contextRef="#ctx0" brushRef="#br0" timeOffset="18404.87">28604 13191 14735 0,'-5'3'1312'0,"1"0"-1056"0,3 0-256 0,2 0 0 16,0-2 1344-16,-1 5 192 0,0 1 64 0,-1 5 0 16,-1 4-32-16,1 3 0 0,-1 5 0 0,1 2 0 15,2 3-976-15,1 0-192 0,0 2-32 0,2 1-8320 16,2 2-1664-16</inkml:trace>
  <inkml:trace contextRef="#ctx0" brushRef="#br0" timeOffset="18542.18">28657 13776 2751 0,'-15'7'256'0,"3"-2"-256"0,1-1 0 0,3-2 0 0,6-1 5120 0,2-2 960 15,1 1 208-15,-2-1 48 0,0 0-4608 0,-1 1-896 16,1-4-192-16,9-1-8576 15,0 1-1696-15</inkml:trace>
  <inkml:trace contextRef="#ctx1" brushRef="#br0">28522 16816 0,'-1210'143'16,"-278"183"-1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6T13:55:55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3355 7343 18431 0,'-6'3'1632'0,"-1"1"-1312"0,5-1-320 0,1-1 0 15,1 2 1856-15,-2 0 320 0,-1 4 48 0,-2 11 16 0,-1 4-832 0,1 11-176 16,3 6-16-16,2 2-16 16,3 2-112-16,-1 0-32 0,3 1 0 0,-1-1 0 0,0 1-512 0,-2-4-96 15,-2-7-32-15,0-2 0 0,-1-4-416 0,-1-5-272 16,-2-4 32-16,0-3-15584 16</inkml:trace>
  <inkml:trace contextRef="#ctx0" brushRef="#br0" timeOffset="190.82">3083 7485 10127 0,'-14'2'896'0,"7"0"-704"16,-1 0-192-16,5-2 0 0,1 0 2464 0,4 0 464 16,-1 0 80-16,3-4 32 0,2 2-736 0,-6 2-160 15,0 0-32-15,60-20 0 0,-60 20-1040 0,74-15-224 0,-74 15-32 0,92-16-16 16,-92 16-176-16,116-16-48 0,-51 10 0 0,-2-4 0 15,-4 4-432-15,-59 6-144 0,99-12 0 0,-99 12-9920 16,65-10-2048-16</inkml:trace>
  <inkml:trace contextRef="#ctx0" brushRef="#br0" timeOffset="433.39">3299 7684 17503 0,'-6'6'1552'0,"1"-2"-1232"16,4-4-320-16,1 0 0 0,1 0 1360 0,1 0 224 16,1 2 32-16,-1 0 16 0,5 3-992 0,4-4-208 15,6 1-48-15,-17-2 0 0,51 0-384 0,-51 0 128 16,76-6-128-16,-76 6 0 15,98-13-400-15,-98 13-176 0</inkml:trace>
  <inkml:trace contextRef="#ctx0" brushRef="#br0" timeOffset="797.73">3958 7680 7359 0,'-5'0'656'0,"0"0"-528"0,3-2-128 15,-1 2 0-15,2-3 1664 0,-1 2 288 0,-5-1 64 0,-1-1 16 16,-5-1 0-16,-3 4 0 0,0 0 0 0,0 3 0 16,0 1-352-16,1 4-64 0,0 3-16 0,2 2 0 15,-1 3-528-15,2 1-112 0,1-1-32 0,0 2 0 16,2-1-144-16,2-1-16 0,2 0-16 0,1-4 0 16,3 1-480-16,1-3-80 0,2-4-32 0,2 0 0 15,1-5-160-15,2-1 0 0,3-1 0 0,0-4-176 16,-10 5-784-16,0 0-144 0,0 0-48 0,53-39 0 15,-53 39-448-15,0 0-80 0,41-41-32 0,-41 41 0 16,0 0 1008-16,0 0 192 0,36-56 32 0,-36 56 16 16,0 0 464-16,0 0 0 0,0 0 0 0,23-44 160 15,-21 42 880-15,-1 4 176 0,-1 3 48 0,-1 2 0 16,-1 2 576-16,1 3 112 0,0 5 32 0,0 4 0 0,-1 3-976 0,2 1-192 16,2 2-48-16,1-4 0 0,4-1-544 0,0-3-224 15,4-3 176-15,1-4-176 16,2-5-880-16,1-4-272 0,0 0-48 0,-15-3-14112 15</inkml:trace>
  <inkml:trace contextRef="#ctx0" brushRef="#br0" timeOffset="991.32">4162 7235 27647 0,'-8'10'1216'0,"4"-6"256"0,-1 4-1168 0,1-1-304 0,2-1 0 0,1 0 0 15,-1 4 1552-15,-1 8 256 0,-2 15 48 0,0 4 16 16,2-11-464-16,1 2-112 0,-1 7-16 0,2 7 0 16,1 5-720-16,2 0-160 0,2 0-16 0,1-6-16 15,1-3-368-15,2-6 0 0,3-6 0 0,1-5 0 32,1-5-1040-32,0-6-288 0</inkml:trace>
  <inkml:trace contextRef="#ctx0" brushRef="#br0" timeOffset="1546.57">4482 7595 23951 0,'-13'6'1056'0,"5"-2"224"0,0-3-1024 0,2 2-256 16,2-3 0-16,1-3 0 0,1 2 1392 0,-2 1 208 15,-2-3 64-15,-3 2 0 0,2-1-640 0,0-1-128 16,0 3-32-16,1 0 0 0,4 3-128 0,-1-1-32 15,5 3 0-15,-1 1 0 0,2 3-160 0,2 3-32 16,0 1-16-16,2 3 0 0,0 2-240 0,-1 2-32 16,2 0-16-16,-2 1 0 0,0 1-208 0,-2-2 144 15,-1 1-144-15,0-2 128 0,-2-3 0 0,-2-3 0 16,0 0 0-16,-2-4 0 0,-2 0-128 0,1 1 128 16,0-4-128-16,-1-2 128 0,0-2-128 0,-2 1 0 15,0-2 0-15,0 2 0 0,-1-3-400 0,0 0 32 16,1 0 16-16,1-4 0 15,1 1-176-15,0 0-48 0,2 0 0 0,0-1 0 16,2 2 0-16,0-2-16 0,2-2 0 0,3 0 0 16,-1 2 48-16,3-1 16 0,-6 5 0 0,0 0 0 0,0 0 288 0,0 0 64 0,60-23 16 0,-60 23 0 15,0 0 160-15,60-18 0 0,-60 18 0 0,0 0 0 16,76-23 0-16,-76 23 0 0,51-19 0 0,-51 19 128 16,0 0-128-16,58-32 0 0,-58 32 0 0,0 0 0 15,0 0 0-15,55-38 0 0,-55 38 128 0,0 0-128 0,0 0 240 16,35-46-32-16,-35 46 0 0,0 0 0 15,11-44 432-15,-10 30 64 0,-1-1 32 0,-1 5 0 0,1 4 144 16,-1 2 16-16,-3-2 16 0,-3 3 0 16,-2 3-192-16,-1 3-32 0,-1 3-16 0,0 7 0 15,-2-1-336-15,1 8-64 0,1 2-16 0,1 3 0 16,0 5-64-16,4 1 0 0,1 3-16 0,5-3 0 16,4-2-16-16,4-3 0 0,6-4 0 0,3-4 0 0,4-2-160 15,3-6 0-15,2-1 0 0,-1-3 0 16,1-5-448-16,-26-1-64 0,0 0 0 0,66-19-17840 15</inkml:trace>
  <inkml:trace contextRef="#ctx0" brushRef="#br0" timeOffset="4198.22">3618 8186 10127 0,'-11'4'896'0,"0"-2"-704"0,3 0-192 0,6-2 0 15,1 0 1136-15,-3 0 192 0,-5 2 32 0,-4-2 16 16,-3 4-560-16,0-4-112 0,3 2-32 0,5-2 0 15,4 0-32-15,3 0 0 0,2 1 0 0,6-1 0 16,6 3 192-16,-13-3 48 0,0 0 0 0,66 12 0 16,-66-12 0-16,71 16 0 0,-71-16 0 0,89 14 0 15,-35-5-352-15,7-3-64 0,7 0-16 0,4 0 0 16,3-2-256-16,3-2-64 0,4-2-128 0,-4 0 192 16,-1-5-192-16,0 0 0 0,-1-1 0 15,-6 0 0-15,-4-3-192 0,-8 3 64 0,-58 6 128 0,101-12-208 16,-101 12-384-16,98-16-80 0,-98 16-16 15,89-16 0-15,-89 16-240 16,73-23-48-16,-73 23-16 0,55-22-9184 0</inkml:trace>
  <inkml:trace contextRef="#ctx0" brushRef="#br0" timeOffset="4430.31">5349 7595 16575 0,'-6'0'1472'0,"1"0"-1168"0,3 0-304 0,2-2 0 16,1 2 256-16,0-3 0 0,-2 2 0 0,0-2 0 31,1 0-1968-31,1 0-400 0,3 1-64 0,1 2-32 0,3 2 1856 0,2 7 352 0,4 1 0 15,-3 3 240-15</inkml:trace>
  <inkml:trace contextRef="#ctx0" brushRef="#br0" timeOffset="4507.39">5389 7729 12895 0,'-22'22'1152'0,"13"-14"-928"0,4-4-224 16,3-1 0-16,0-2 1792 0,1 1 304 0,-1 1 64 0,2 1-7296 31,1-1-1456-31</inkml:trace>
  <inkml:trace contextRef="#ctx0" brushRef="#br0" timeOffset="20020.74">3216 8289 23039 0,'-7'5'2048'0,"2"-2"-1648"16,4-3-400-16,2 0 0 0,1-3 1216 0,3 0 176 15,3 1 16-15,-8 2 16 0,0 0-16 0,79-13 0 16,-79 13 0-16,100-10 0 0,-38 7-496 0,3-1-96 16,3 2-32-16,5 2 0 0,4 2-592 0,-2-2-192 15</inkml:trace>
  <inkml:trace contextRef="#ctx0" brushRef="#br0" timeOffset="22251.9">7430 7475 5519 0,'-3'-10'496'0,"0"4"-496"0,2 0 0 0,0 1 0 15,0 1 704-15,1 4 32 0,-2-4 16 0,1 2 0 16,0-2 784-16,-2 2 176 0,1 4 16 0,-2 8 16 16,2 6 304-16,-1 9 64 0,1 6 16 0,1 5 0 15,-1 7-384-15,1 2-80 0,0 2 0 0,2 3-16 16,3 1-624-16,3-9-128 0,1-10-32 0,1-1 0 16,6 0-624-16,1-8-240 0,3-2 176 0,1-4-176 15,2-9 0-15,-1-4 0 0,-21-4 0 0,0 0 0 16,62-12-128-16,-62 12 128 0,0 0 0 0,55-54 0 15,-55 54-144-15,35-58 144 0,-35 58 0 0,31-69-144 0,-17 34 144 0,-3 1-128 16,0-3 128-16,-4 1-128 16,1 4 128-16,-2-3 0 0,0-6 0 0,-2 3-128 0,0 1 128 15,-2 5 0-15,0 7 0 0,-2 3 0 16,-1 7-240-16,0 7 48 0,-1 2 0 0,-2 9-8768 16,0 0-1728-16</inkml:trace>
  <inkml:trace contextRef="#ctx0" brushRef="#br0" timeOffset="22576.85">7950 7706 14735 0,'-10'25'1312'0,"4"-11"-1056"0,1-2-256 0,2-3 0 15,2-3 1664-15,0 1 256 0,0-1 64 0,-2 8 16 16,1 7-544-16,0 5-112 0,1 1-32 0,2-1 0 15,2-7-640-15,1-1-128 0,2-7-32 0,0-2 0 16,3-5-512-16,0-5 0 0,3-4 0 0,0-3 0 16,-12 8 0-16,0 0-320 0,43-47 32 0,-43 47 16 31,30-47-272-31,-30 47-48 0,31-47-16 0,-31 47 0 0,0 0 336 0,36-52 64 0,-36 52 16 0,0 0 0 16,0 0 192-16,0 0 0 0,0 0 0 0,0 0 160 15,0 0 928-15,34 10 192 0,-36 6 48 0,-1 3 0 16,0 3-240-16,-1 3-32 0,2-2-16 0,-2 2 0 15,3-5-640-15,-1 1-128 0,4-3-16 0,0-2-16 32,3-2-1120-32,1-3-208 0</inkml:trace>
  <inkml:trace contextRef="#ctx0" brushRef="#br0" timeOffset="23346.22">8505 7737 911 0,'-6'0'0'0,"0"0"0"0,-1 0 0 0,1 0 0 0,3 0 4224 0,0 1 752 0,-2 2 144 0,-4-1 48 16,-3 6-1712-16,-5 4-320 0,-4 4-80 0,1 4-16 16,1 1-1456-16,5 1-304 15,1 3-48-15,3-5-16 0,3 1-576 0,4-1-128 16,2-4-32-16,5-1 0 0,1-4-320 0,4-3-160 16,3-1 160-16,3-5-160 0,0-2 0 0,-15 0 0 15,0 0 0-15,0 0 0 16,73-43-608-16,-73 43-16 0,0 0 0 0,53-71 0 15,-53 71-768-15,28-62-144 0,-28 62-48 0,20-68 0 16,-14 37 176-16,-1-1 16 0,-1 1 16 0,-1-1 0 0,2-9 848 0,-1 1 160 0,2-1 48 16,-1 3 0-16,0-3 464 0,0 5 112 0,0 2 0 15,-1 8 16-15,-3 8 304 0,-1 4 64 0,-2 9 16 0,-5 8 0 16,0 1 656-16,-3 8 128 0,-1 6 32 0,0 2 0 16,1 5 224-16,1 1 48 0,-1 7 16 0,3 2 0 15,1 0-1008-15,2 7-208 0,0 2-32 0,4 1-16 16,3-1-240-16,3-1-32 0,5-4-16 0,3-5 0 15,4-3-208-15,2-2 0 0,0-7 0 0,1-6 0 16,-3 0 0-16,0-7 0 0,-2-2 0 0,-1-4 0 16,0-6-560-16,-3 0 0 15,-1-4 0-15,-11 7 0 0,0 0-144 0,0 0-16 0,41-54-16 0,-41 54 0 16,15-41 0-16,-10 19 0 0,0-3 0 16,-3 3 0-16,0-4 368 0,1 1 80 0,-3 0 16 0,0 3 0 0,-3 2 272 15,1 6 0-15,-3 0-128 0,-2 8 128 0,-3 3 0 16,-1 6 192-16,-3 4-16 0,0 6-16 0,-2 3 800 15,0 6 144-15,0 5 48 0,-1 2 0 0,2 5-208 0,1 2-48 16,5 1 0-16,1-1 0 0,6-3-544 0,2-4-112 16,5-1-32-16,3-5 0 0,3-4-208 0,4 0 0 15,3-5 0-15,1-3 0 16,5-4-352-16,-2-4-64 0,-22-3-16 0,0 0 0 16,62-9-2016-16,-62 9-416 0,0 0-80 0,51-38 0 15,-51 38-1600-15,0 0-304 0,34-57-64 0,-28 37-16 0,-2-4 1952 16,-1 2 384-16,-3-1 80 0,0 0 16 0,0 5 2496 15,-2-1 672-15,0 3 48 0,3 1 16 0,-2 5 1600 0,1 3 320 16,-1 2 64-16,1 4 16 0,1 1 400 0,-1 4 96 0,2 2 16 16,1 2 0-16,1 2-1040 0,-1 3-208 0,2 0-32 15,1 6-16-15,1-3-1168 0,-1 4-224 0,1 1-48 16,-2-3-16-16,0-2-256 0,-1 0-48 0,-2 0-16 0,1 1 0 16,-2-3 192-16,0-1 32 0,-2-3 16 0,0-3 0 15,-1-1 160-15,1-3 48 0,0-1 0 0,-1-7 0 16,0-2-304-16,1-2-48 0,1-4-16 0,0-2 0 15,3-4-256-15,0-1 0 0,2-2 0 0,-5 22 0 16,15-47-128-16,-15 47-96 0,0 0-16 0,54-60 0 16,-54 60-1232-1,67-35-256-15,-67 35-64 0,86-43-8576 0,-86 43-1728 0</inkml:trace>
  <inkml:trace contextRef="#ctx0" brushRef="#br0" timeOffset="23657.54">9963 7521 9215 0,'-1'-5'816'0,"1"-4"-656"16,0 3-160-16,0 2 0 0,1-1 1360 0,0-2 240 16,-1-8 64-16,0-8 0 0,-2-8-112 0,-1-1-16 0,-2 1 0 0,-1 6 0 15,-1 5-176-15,-2 7-32 16,-1 4-16-16,-2 3 0 0,-1 6 832 0,-3 3 160 15,1 6 48-15,-2 7 0 0,1 4-1504 0,-1 3-288 16,1 5-64-16,-3 9-16 0,-1 4 432 0,3 3 96 0,2-6 16 0,0 7 0 16,1 6-512-16,0 4-112 0,-1 6-16 15,3-1 0-15,2 0-208 0,2-3-48 0,2-7-128 0,4-6 192 16,-1-11-192-16,2 0 0 0,-1 0 0 16,2-1 0-16,1-4 0 0,0-3 0 0,-1 0-192 0,-2-9 192 31,-1-4-1312-31,-1-6-160 0,-1-2-16 0,-1-7-9696 0,-1 0-1936 0</inkml:trace>
  <inkml:trace contextRef="#ctx0" brushRef="#br0" timeOffset="23842.99">9577 7893 3679 0,'4'-6'320'0,"0"2"-320"0,-1 0 0 0,0 2 0 0,-1-1 1712 0,3 0 272 16,-5 3 48-16,0 0 16 0,0 0 720 0,72-37 160 16,-72 37 16-16,47-2 16 15,-25 6-576-15,-1 5-112 0,-1 3-32 0,-3 2 0 0,-3 4-768 0,-3-2-144 16,-4 3-48-16,-2 1 0 0,-1 1-448 0,-2 1-80 15,-2 0-32-15,0-2 0 0,0-5-512 0,0 1-208 16,-1-2 176-16,-1-2-176 16,1-3-880-16,-1-2-272 0,1-2-48 0,1-4-14144 15</inkml:trace>
  <inkml:trace contextRef="#ctx0" brushRef="#br0" timeOffset="24000.95">9989 7766 23039 0,'-4'3'2048'0,"0"1"-1648"0,2-1-400 0,1-3 0 16,-1 1 2320-16,0 1 384 0,-2 2 80 0,-1 5 16 15,0-2-2000-15,2 2-400 0,3-3-80 0,6-4-10304 32,0-2-2080-32</inkml:trace>
  <inkml:trace contextRef="#ctx0" brushRef="#br0" timeOffset="24237.55">10122 7485 11055 0,'-1'0'976'0,"-1"0"-784"0,0-3-192 0,2 3 0 0,2 0 2592 0,-2 0 480 16,-2 0 80-16,1 3 32 15,0 1-304-15,0 6-64 0,1 4-16 0,-1 9 0 0,1-1-928 0,-3 6-176 16,2 3-32-16,-2 8-16 0,0 3-1008 15,-1 5-192-15,-2 6-32 0,0-2-16 0,1-5-272 0,0-5-128 16,0-2 128-16,1-5-128 0,2-5 0 16,0-6 0-16,1-2 0 0,1-5 0 15,0-2-640-15,1-5-144 0,1-3-48 0,0-4-10560 16,0-4-2112-16</inkml:trace>
  <inkml:trace contextRef="#ctx0" brushRef="#br0" timeOffset="24418.01">10282 7384 22111 0,'-5'3'976'0,"1"0"208"0,1 0-944 0,0 0-240 0,1 3 0 0,0-2 0 0,1 6 2592 15,-3 8 480-15,1 7 80 0,-2 13 32 16,1 9-1040-16,-1 5-208 0,3 8-32 0,0-1-16 16,0 8-1328-16,2-4-272 0,-1-5-48 0,-1-5-16 15,2-6-224-15,0-2 0 0,0-3 0 0,0-2 0 31,0-1-992-31,-1-6-144 0</inkml:trace>
  <inkml:trace contextRef="#ctx0" brushRef="#br0" timeOffset="24680.75">10063 7861 6447 0,'-2'-4'576'0,"0"2"-576"0,2 2 0 0,2-4 0 16,1 4 2400-16,1-2 368 0,1-2 80 0,5 1 16 0,-10 3-688 15,0 0-144-15,67-19-32 0,-67 19 0 0,59-7-896 0,-59 7-176 16,62-2-32-16,-33 2-16 0,0 2-688 0,-4 2-192 16,-2-1 0-16,-4 1 0 15,-3 3-544-15,-5 4-176 0,-1-1-48 0,-4 2 0 16,-1 0 144-16,-3 4 32 0,1 1 0 0,-2 1 0 0,0 2 1152 0,1 2 224 16,-2-3 48-16,1-1 16 0,-1-4 672 0,-1 4 128 15,1 5 16-15,-2-1 16 0,2 0-560 0,0-3-112 16,2-1-32-16,0-5 0 0,1-3-560 0,0-3-112 15,1-2-32-15,0-8-16064 0</inkml:trace>
  <inkml:trace contextRef="#ctx0" brushRef="#br0" timeOffset="24820.96">10495 7662 24879 0,'-8'7'1088'0,"4"-4"256"0,2-1-1088 0,1-2-256 0,2 0 0 0,0 0 0 31,0 1-352-31,3-1-128 0,1 3-32 0,3-1 0 0,3 2 384 0,0-1 128 0</inkml:trace>
  <inkml:trace contextRef="#ctx0" brushRef="#br0" timeOffset="25077.5">10653 7858 15663 0,'-3'25'688'0,"2"-11"144"0,0 1-656 0,0-3-176 0,1-2 0 0,1-4 0 16,-1 0 1920-16,1 13 336 0,0 7 80 0,1 5 16 0,0-2-896 15,1-1-176-15,0-3-48 0,0-2 0 0,0-7-912 0,1-1-192 16,0-5-128-16,0-7 144 16,1 1-1008-16,0-5-208 0,1-4-32 15,-1-3-16-15,0-2-1520 0,-5 10-304 0,0 0-64 0,0 0-16 16,21-65 240-16,-21 65 48 0,10-51 16 0,-10 51 0 16,12-53 2176-16,-12 53 544 0,0 0 0 0,21-64 0 0,-21 64 1296 0,0 0 368 15,0 0 80-15,0 0 16 0,0 0 480 0,47-16 112 16,-40 26 16-16,-2 3 0 0,1 2 384 0,-2 4 96 15,1-3 16-15,-1 2 0 0,1 2-1168 0,-2-1-224 16,1-3-64-16,0 2 0 0,2-1-1280 0,1-2-272 16</inkml:trace>
  <inkml:trace contextRef="#ctx0" brushRef="#br0" timeOffset="25438.1">11131 7884 18431 0,'-7'-1'1632'0,"1"1"-1312"0,1-2-320 0,2 2 0 16,0 0 2880-16,-3 0 512 0,-7 2 112 0,-5-2 16 15,-7 4-1088-15,0 2-192 0,4 0-64 0,5-2 0 0,5 2-1424 0,5 0-304 16,3 0-48-16,6 1-16 16,3 1-384-16,3-3 0 0,-1 4-144 0,3 0 144 15,2 0-672-15,0 4-32 0,1 0 0 0,0 2 0 16,-2 3 128-16,2-1 0 15,-1 5 16-15,1-2 0 0,-2-2 336 0,0 5 64 0,1-1 16 0,-3 4 0 16,-2 1 720-16,-3 2 128 0,-2 3 48 0,-6-1 0 0,-2 3 32 16,-3-2 16-16,-2 1 0 0,-3-5 0 0,-1 0-432 15,-2-3-96-15,-2-3-16 0,2-2 0 0,3-4-128 16,-6-1-128-16,0-1 144 0,0-3-144 0,-1-1 0 0,1-4 0 0,2-6 0 16,1-6 0-16,1-4 0 0,3-9-240 15,4 1 32-15,3-8 0 16,5 26-560-16,0-63-128 0,0 63 0 0,14-79-16 15,-14 79-1392-15,20-82-288 0,-20 82-48 0,24-70-11440 16</inkml:trace>
  <inkml:trace contextRef="#ctx0" brushRef="#br0" timeOffset="26348.7">12447 7814 8287 0,'0'10'736'0,"-1"2"-592"15,1-2-144-15,-1-1 0 0,-1-3 848 0,1 6 144 16,-1 8 32-16,-3 11 0 0,0 5 128 0,-1 1 48 16,1-2 0-16,-1-6 0 0,1 0-432 0,0-7-96 15,1-5-16-15,0-6 0 0,3-2-256 0,0-5-48 0,1-2-16 0,0-6 0 16,2-2-336-16,1-2 0 0,0-2 0 0,2-6 128 16,2-3-128-16,-7 19 0 0,18-48 0 0,-18 48 0 15,25-57 0-15,-25 57 0 0,31-56 0 0,-31 56 0 16,0 0 0-16,42-60 0 0,-42 60 0 0,0 0 128 15,0 0 432-15,0 0 80 0,0 0 32 0,0 0 0 16,0 0 288-16,58-20 48 0,-56 34 16 0,0-2 0 16,-1 4-64-16,-1 3-16 0,0-1 0 0,-1-2 0 15,1-2-480-15,0 2-80 0,0 1-32 0,0-1 0 0,1-2-352 16,3-2 0-16,-1-2 0 0,3-1 0 0,3-3 0 16,0-5-240-16,1-1 64 0,-1-1 16 15,1-5-544 1,3 0-128-16,-13 6 0 0,0 0-16 0,0 0 528 0,54-54 96 0,-54 54 32 0,0 0 0 0,46-56 192 0,-46 56 0 15,0 0 0-15,39-54 0 0,-39 54 0 16,0 0 0-16,0 0 0 0,0 0 0 0,0 0 160 0,0 0 80 16,0 0 16-16,0 0 0 0,0 0 896 15,22 9 192-15,-27 10 48 0,0 0 0 0,1 2-512 0,-1 2-112 16,1 3 0-16,3-5-16 0,0-2-528 0,0 0-96 0,3 1-128 0,2-2 176 16,2 1-176-16,3-3 0 15,2-2 0-15,4-3 0 16,2-1-512-16,0-3-64 0,0-2-32 15,3-5 0-15,-20 0-608 0,0 0-112 0,60-15-16 0,-60 15-16 16,0 0-80-16,56-35-16 0,-56 35 0 16,0 0 0-16,45-44 368 0,-45 44 80 15,0 0 16-15,32-51 0 0,-32 51 784 16,0 0 208-16,16-57 0 0,-15 38 0 0,-1 0 464 16,-1 3 176-16,-2 0 48 0,-1 1 0 0,-1 1 624 15,-1 6 128-15,-1-1 32 0,-1 4 0 0,0 3-96 16,0 2-16-16,-2 2 0 0,1 3 0 0,-2 4-160 0,0 3-48 0,0 4 0 15,1 0 0-15,1 3-480 0,-1 1-96 0,3 7-32 0,0-1 0 0,3-1-384 0,3-2-160 0,1 1 128 0,2 1-128 16,3 0 0-16,4-3 0 0,3 1-224 0,3-7 80 31,2 0-1520-31,3-7-320 0,3-3-48 0,2-5-12784 0</inkml:trace>
  <inkml:trace contextRef="#ctx0" brushRef="#br0" timeOffset="26657.73">13345 7981 11519 0,'1'-16'256'0,"-2"7"48"0,0-1 16 0,-2 2 0 0,2 6-320 0,0 0 0 0,-2-2 0 0,-2 2 0 16,-3-5 3840-16,-6 4 704 0,-2 3 128 0,-1 6 48 16,-1 4-1616-16,1 3-320 0,0 5-64 0,-1 2-16 0,2-1-1648 0,3 2-336 15,2-1-64-15,2-1-16 0,3-1-448 0,2 1-192 16,3-2 176-16,3-1-176 0,3-1 0 0,4-3 0 16,1-2 0-16,2-4 0 15,2-2-576-15,1-1-64 0,2-7-16 0,-17 4 0 16,0 0-992-16,0 0-192 0,63-31-32 0,-63 31-16 15,0 0-288-15,0 0-48 0,46-59-16 0,-46 59 0 16,0 0 1216-16,23-58 256 0,-23 58 32 0,0 0 16 0,11-47 1232 0,-8 37 240 16,-3 1 48-16,0 5 16 0,-3 4 976 0,2 0 208 15,-1 6 48-15,-2 1 0 0,1 3-80 0,1 3-16 16,-1 4 0-16,2 3 0 0,1 0-1216 0,1 1-240 16,2-5-48-16,-1 4-16 0,3 1-608 0,3 4-112 15,0-3-32-15,1 0-11264 0,2-3-2240 16</inkml:trace>
  <inkml:trace contextRef="#ctx0" brushRef="#br0" timeOffset="26977.59">13553 7905 11055 0,'0'0'480'0,"0"0"112"0,0 0-464 0,0 0-128 0,0 0 0 0,0 0 0 15,0 0 1952-15,0 0 368 0,0 0 80 0,0 0 16 16,0 0 160-16,28 7 48 0,-27 17 0 0,-1 2 0 0,-2 5-1440 0,-1-5-288 15,2-4-48-15,-3 1-16 16,1 5-544-16,-2 3-112 0,1 1-32 0,-1-1 0 0,3-5-144 0,-1-4 0 16,2-3 0-16,1-7 0 0,1-4 0 15,2-3 0-15,-1-5 0 0,3-3-176 16,1-6-272-16,0 0-64 0,-6 9-16 0,0 0 0 16,0 0-432-16,33-60-96 0,-33 60-16 0,24-52 0 15,-24 52 368-15,31-71 80 0,-31 71 16 0,27-65 0 0,-27 65 416 16,0 0 192-16,37-63-160 0,-37 63 160 0,0 0 224 15,0 0 144-15,0 0 16 0,0 0 16 0,0 0 1072 0,40 4 192 16,-39 11 64-16,-1 2 0 0,0 4-448 0,-1-2-96 16,1-3-16-16,0 1 0 0,0 7-1024 15,1-2-144-15,2 0-144 0,0-2-15808 0</inkml:trace>
  <inkml:trace contextRef="#ctx0" brushRef="#br0" timeOffset="27216.49">14104 7871 19407 0,'-9'2'416'0,"2"-2"96"0,1 0 0 0,0 0 64 0,1 1-576 0,1 2 0 0,-2 1 0 0,-5 1 0 16,-4 4 2864-16,-4 4 464 0,3 0 80 0,3 2 32 16,5-1-1872-16,5 1-368 0,1 1-80 0,4 1-16 15,2 2-880-15,0-1-224 0,0-3 0 0,0 2 0 16,-1 4 0-16,1-1 0 0,-3 2 0 0,0-1 0 15,-3-1 0-15,-2-1 0 0,-2-1 144 0,-4-2-144 16,0-2 448-16,-3-2 0 0,-1-2 0 0,-2-4 0 0,0-1-256 0,1-5-32 16,0-5-16-16,2-2-16976 15</inkml:trace>
  <inkml:trace contextRef="#ctx0" brushRef="#br0" timeOffset="29630.46">15389 7915 3679 0,'-10'10'320'0,"4"-5"-320"16,-3 1 0-16,4 2 0 0,1-5 2928 0,3 2 512 15,0 2 96-15,-4 6 32 0,-2 8-1728 0,-3 11-352 16,1 3-64-16,2-3-16 0,2-3-256 0,0-5-48 15,1 2-16-15,3-6 0 0,0-1-672 0,2-5-144 16,1-1-16-16,0-7-16 0,0-1-240 0,1-3 0 16,-1-2 0-16,0-2 0 0,1-2-384 0,1-3 16 0,-1-2 16 15,1-3 0 1,1-1-416-16,-1-3-96 0,-1 0-16 0,2-2 0 16,0-2 304-16,1-6 64 0,2 1 16 0,1-2 0 0,-1 4 320 0,1-2 176 0,0 5-192 0,-9 20 192 15,16-35 0-15,-10 23 0 0,0 2 0 0,-1 4 0 16,-1 3 656-16,-1 1 192 0,0 7 48 0,-1-1 0 15,1 4 512-15,-1 2 128 0,1 3 0 0,-1 0 16 16,2 2-592-16,-2 1-128 0,1 0-32 0,-2-2 0 16,2 3-608-16,-2 3-192 0,0 0 128 0,-1 2-128 15,2-1 0-15,0-3 0 0,0-4 0 0,2-2 0 16,0-5 0-16,-1-1 0 0,2-5 0 0,1-2 0 16,2-2-704-16,-8 3-112 0,0 0-16 0,0 0 0 15,44-44-96-15,-44 44-32 0,28-36 0 0,-28 36 0 16,26-41 560-16,-26 41 96 0,29-43 32 0,-29 43 0 15,30-38 272-15,-30 38 0 0,0 0 0 0,28-39 0 0,-23 33 0 16,-2 4 0-16,-2 4 0 0,0 2 0 0,-2 2 1024 0,-1 4 96 16,-1 5 32-16,-1 1 0 0,2 0-208 0,-1 2-48 15,1 5 0-15,-1 1 0 0,1 2-896 0,1-1 0 16,1 1 0-16,1-4 0 16,1 3-1760-16,3-3-224 0</inkml:trace>
  <inkml:trace contextRef="#ctx0" brushRef="#br0" timeOffset="29888.96">16034 7991 29487 0,'-24'2'1296'0,"13"-1"288"16,-3 2-1264-16,3-3-320 0,3 1 0 0,2 2 0 0,-2 0 624 0,-7 4 64 0,-8 4 16 0,-5 6 0 15,0 4-96-15,7 1-16 0,3-3 0 0,7 1 0 16,6-2-272-16,4 1-64 0,3-3-16 0,6-3 0 16,2 2-240-16,1-2 0 0,2-4 0 0,2-1 0 15,-15-8 0-15,0 0-240 0,46 9 80 0,-46-9 16 16,0 0-768-16,0 0-160 0,0 0-16 16,0 0-16-16,53-41-448 0,-53 41-96 0,20-41-16 0,-20 41-6352 15,17-41-1280-15</inkml:trace>
  <inkml:trace contextRef="#ctx0" brushRef="#br0" timeOffset="30486.69">16193 8064 10127 0,'-3'0'896'0,"1"-3"-704"15,0 2-192-15,2 1 0 0,0 0 2528 0,-1 0 480 16,-2-3 80-16,-4 1 32 0,0 1-400 0,-3 1-80 15,-1 0-16-15,-1 3 0 0,-2 6-912 0,2 1-192 16,-2 2-48-16,2 2 0 0,0 2-704 0,3 0-128 16,1 1-48-16,4 0 0 0,1-4-368 0,4 2-80 0,3-5-16 0,2-1 0 15,4-2-128-15,1-1 0 0,2-2 0 0,-13-4 0 32,0 0-448-32,0 0-32 0,59-8 0 0,-59 8 0 15,0 0-352-15,0 0-64 0,50-40 0 0,-50 40-16 0,0 0 400 0,23-47 96 0,-20 37 16 0,1-3 0 16,0-3 48-16,1-10 16 0,0-2 0 0,0-5 0 15,1-2 80-15,0-1 32 0,1-2 0 0,1-3 0 16,0 3 224-16,1-2 0 0,0 4 0 0,-2 1-144 16,3 7 144-16,-3 2 0 0,-7 26 0 0,0 0 0 15,21-39 0-15,-16 32 192 0,-2 6-64 0,-3 2 0 16,-1 4 720-16,-2 8 160 0,-3 0 16 0,-1 9 16 16,-2 3 112-16,-2 7 32 0,1 5 0 0,-1 2 0 15,0 2-688-15,-1 3-144 0,4 3-32 0,0-2 0 16,3-1-160-16,3-6-32 0,3 0-128 0,3-4 192 15,2-4-192-15,3-2 0 0,1-3 0 0,1-6 0 0,-1-6 0 16,1-4 0-16,0-3 0 0,0-2 0 0,-11-4-224 0,0 0-96 16,0 0 0-16,0 0-16 15,0 0-192-15,61-39-48 0,-61 39 0 0,23-38 0 16,-23 38 112-16,27-49 16 0,-27 49 0 0,25-58 0 16,-15 29-144-16,0 1-32 0,-1 3 0 0,-2 0 0 0,-1 5 368 0,-2 2 80 15,-3 5 16-15,-2 5 0 0,-3 4 160 0,-2 7 256 0,-3 0-64 16,-2 6-16-16,0 3 1008 0,-1 4 208 15,-1 4 32-15,1 1 16 0,0 5-656 0,0 0-128 16,4 3-16-16,3 1-16 0,4-1-416 0,3-4-80 16,2-6 0-16,3 1-128 0,6 2 0 0,1 0 0 0,4-9 0 0,2-2 0 31,-20-11-976-31,47 10-160 0,-47-10-16 0,0 0-15744 0</inkml:trace>
  <inkml:trace contextRef="#ctx0" brushRef="#br0" timeOffset="30979.96">17502 7617 16575 0,'-4'2'1472'0,"1"0"-1168"0,0-2-304 0,2 0 0 16,1 2 864-16,0 2 112 0,0 0 32 0,-1 5 0 15,1 7 640-15,-3 6 128 0,1 6 16 0,-2 7 16 16,0 3-336-16,1 6-80 0,-2-2-16 0,0-2 0 15,-1 5-528-15,1-4-96 0,0 3-32 0,-1-3 0 16,1-3-384-16,0-3-80 0,1-4 0 0,-1-3-16 16,3-4-240-16,-1-3 0 0,3-5 0 0,-1-4 0 31,1-2-1536-31,0-1-208 0</inkml:trace>
  <inkml:trace contextRef="#ctx0" brushRef="#br0" timeOffset="31402.6">16731 7593 9215 0,'-3'0'816'0,"1"2"-656"0,0-2-160 0,1 1 0 16,1 2 1792-16,-2 3 336 0,-2 4 64 0,-3 8 16 15,-3 12 0-15,-3 10 0 0,0 8 0 0,-2 3 0 16,1 3-768-16,2 2-160 0,-1 2-16 0,5-3-16 16,2-6-736-16,2-2-128 0,4 0-48 0,2-7 0 15,3-5-336-15,3-7-192 0,0-4 32 0,2-6-13376 16</inkml:trace>
  <inkml:trace contextRef="#ctx0" brushRef="#br0" timeOffset="31781.34">17255 7950 18431 0,'-1'0'1632'0,"1"0"-1312"0,2 0-320 0,1 0 0 15,1 0 1424-15,3 0 224 0,-7 0 32 0,0 0 16 16,57 0 80-16,-57 0 16 0,69 2 0 0,-69-2 0 16,72 7-496-16,-72-7-80 0,75 6-32 0,-75-6 0 15,72 7-864-15,-72-7-192 0,64 6-128 0,-64-6-15680 16</inkml:trace>
  <inkml:trace contextRef="#ctx0" brushRef="#br0" timeOffset="32079.67">17857 8048 35935 0,'-22'0'1600'0,"12"0"320"0,0 0-1536 0,1 0-384 15,4 0 0-15,2 0 0 0,-2 2 256 0,-5-2-32 16,-4 4 0-16,-3-1 0 0,-2 7-224 0,2 2 0 16,3 1 128-16,3 2-128 0,3 1 0 0,3 0 176 15,3-2-176-15,4 1 160 0,1-3-160 0,2-1 0 16,3 0 0-16,3 2 0 0,1-6 0 0,2 2-144 16,1-3 144-16,-15-6 0 0,0 0-144 0,50 4 144 0,-50-4 0 15,0 0-144-15,0 0 144 0,64-29 0 0,-64 29 0 0,0 0-128 16,0 0 128-16,34-44 0 0,-34 44 0 15,0 0 0-15,15-39 0 0,-13 24 0 0,1-3 0 0,-2 2-128 32,0 2-880-32,1-2-160 0,0 4-48 0,-1-1-13760 0</inkml:trace>
  <inkml:trace contextRef="#ctx0" brushRef="#br0" timeOffset="32368.03">18155 8101 27359 0,'-7'1'592'0,"2"-1"128"0,0-1 32 0,1 1 16 0,2-3-608 0,0 1-160 0,0 1 0 0,-3-4 0 0,-4-2 1344 0,-3 0 224 15,-2 3 48-15,2-1 16 0,0 4-1024 0,-1 2-208 16,3 4-32-16,0 2-16 0,2 2-352 0,0 4 144 16,2-2-144-16,1 4 0 0,1 1 0 0,3-1 0 0,1 2 0 0,1 0 0 15,2-1 0-15,2 0 0 16,2-3 0-16,2-3 0 0,2 0-128 0,1-2 128 15,3-2 0-15,-15-6-144 0,0 0 144 0,46 4 0 16,-46-4 0-16,0 0-128 0,0 0 128 0,53-27 0 16,-53 27 0-16,0 0 0 0,27-42 0 0,-27 42 144 15,7-31-144-15,-7 20 160 0,1 2 32 0,-2-1 0 16,-1-6 0-16,-1-1-15728 0</inkml:trace>
  <inkml:trace contextRef="#ctx0" brushRef="#br0" timeOffset="32807.6">18959 8064 23039 0,'-26'0'1024'0,"12"-4"192"0,4-1-960 0,3 1-256 16,2 3 0-16,3-1 0 0,-2-1 352 0,-2-1 32 15,-2-2 0-15,-2-2 0 0,2 3-384 0,-1 0 0 16,3 7 0-16,2 1 0 0,2 2 368 0,0 3 0 16,2 1 0-16,0 4 0 0,3 2 112 0,-2 1 32 15,2 3 0-15,-2 1 0 0,0 0 80 0,-3 1 32 16,-2-3 0-16,-1-2 0 0,-4 0 160 0,-1-2 48 16,0-3 0-16,-1 0 0 0,-3 0-48 0,-1-5 0 15,-1 2 0-15,1-2 0 0,2-6-336 0,0-2-80 16,3-2-16-16,0-2 0 15,0-2-752-15,3-3-160 0,-1 0-16 0,3 0-15248 0</inkml:trace>
  <inkml:trace contextRef="#ctx0" brushRef="#br0" timeOffset="32988.11">18925 8083 6447 0,'3'15'576'0,"-2"-9"-576"0,-1 1 0 0,1-1 0 15,-1 0 2624-15,2-2 400 0,-2 2 96 0,1 4 16 16,0 6 32-16,-1 5 16 0,1 2 0 0,-1-2 0 16,0-2-1760-16,-1-3-336 0,2-4-80 0,-1-2-16 15,2-3-1792-15,-2-6-352 0</inkml:trace>
  <inkml:trace contextRef="#ctx0" brushRef="#br0" timeOffset="33476.4">18991 7928 12895 0,'-5'0'576'0,"4"-3"112"0,0 2-560 0,-1 1-128 0,2-3 0 0,0 3 0 0,2 0 896 0,0 3 160 15,3-2 32-15,1 4 0 0,3 3 112 0,1 4 16 16,1 0 16-16,0 4 0 0,3 3-304 0,0 3-64 0,4 0-16 16,-3 3 0-16,1-1-352 0,-4 0-80 15,-1-1-16-15,-3-1 0 0,-5-1 80 0,0-1 16 0,-5-1 0 16,-1-1 0-16,-2-5 400 0,-1 0 96 15,-1-1 16-15,1-4 0 0,3-3-176 0,-2-2-16 0,2 0-16 0,2-3 0 16,0-3-576-16,-1-3-224 0,4-1 176 16,-1-2-176-16,1-1-368 15,3-2-160-15,0-1-48 0,-5 13 0 16,15-34-256-16,-15 34-64 0,20-39-16 0,-20 39 0 0,26-40 256 16,-26 40 48-16,0 0 16 0,36-42 0 0,-36 42 432 0,0 0 160 0,0 0 0 0,0 0-144 15,0 0 768-15,0 0 144 0,0 0 48 0,0 0 0 16,0 0 688-16,0 0 144 0,0 0 16 0,44 19 16 15,-41-6-752-15,0-1-160 0,2 0-16 0,0 2-16 16,1-2-448-16,1 2-96 0,0-2 0 0,1 1-16 16,-1-5-176-16,0 2 0 0,2-2 0 0,-2-3 0 15,1-2-400-15,-1-3-16 16,-7 0 0-16,0 0 0 0,0 0-544 0,0 0-96 0,0 0-32 0,0 0 0 16,46-38 336-16,-46 38 64 0,0 0 16 15,0 0 0-15,26-41 528 0,-26 41 144 0,0 0 0 0,0 0 0 0,0 0 192 0,28-38 96 16,-24 35 32-16,-1 3 0 0,-1 3 576 15,1-2 112-15,-1 4 16 0,1 1 16 0,-1 2-432 0,2 4-96 16,-2-2 0-16,1 2-16 0,0 1-496 16,0-1-160-16,-1 2 0 0,2 0 0 15,0 0-1888-15,1 1-368 0</inkml:trace>
  <inkml:trace contextRef="#ctx0" brushRef="#br0" timeOffset="33712.47">19666 8095 12895 0,'-1'1'1152'0,"0"1"-928"0,1 2-224 0,0-2 0 15,1 2 2816-15,-1 5 528 0,0 3 112 0,-1 10 0 16,-1 8-1168-16,0 7-240 0,-1 4-64 0,1-3 0 16,-2-3-1024-16,1 1-224 0,0 1-32 0,-2 0-16 15,1-4-496-15,1-2-192 0,-2-2 128 0,-1-3-128 0,1-3 0 0,-3-3 0 16,2-1 0-16,0-3-176 15,-2-6-112-15,2-2-32 0,1-2 0 0,0-6 0 16,2-2-768 0,-1-4-144-16,1-4-48 0,1-6 0 0,2-2-1504 0,-1-4-304 0</inkml:trace>
  <inkml:trace contextRef="#ctx0" brushRef="#br0" timeOffset="33884.58">19619 8237 1839 0,'1'-3'160'0,"-1"1"-160"0,0 2 0 0,3-4 0 0,-3 4 1360 0,0 0 240 15,25-44 64-15,-25 44 0 0,32-47 1728 0,-32 47 368 16,0 0 64-16,44-39 16 0,-44 39-544 0,0 0-96 15,0 0-32-15,50 9 0 0,-39 1-1568 0,-3 3-304 16,2 4-64-16,-3 0-16 0,-1 3-576 0,-3-2-112 16,-1 2-16-16,-4-1-16 0,0-3-256 0,-4-2-48 15,-2 4-16-15,-3-1 0 0,1-1-176 0,-2-2 0 16,-2-2 0-16,1-3 0 16,-2-6-576-16,1 1-192 0</inkml:trace>
  <inkml:trace contextRef="#ctx0" brushRef="#br0" timeOffset="34304.1">19969 7722 29487 0,'-14'10'1296'0,"8"-5"288"0,0-1-1264 0,1 0-320 0,3-1 0 0,0 2 0 16,2-1 1280-16,-1 6 208 0,0 8 48 0,0 8 0 0,-1 8-800 0,1 0-160 15,0 6-16-15,0 0-16 16,1-2 0-16,0 0 0 0,2-1 0 0,1-5 0 16,3 1-352-16,0-5-64 0,2-2 0 0,-2-2-128 0,1-5 0 0,-1-4 0 15,3-1 0-15,-2-6 0 16,2 0-480-16,0-2 0 0,-9-6 0 0,0 0 0 16,0 0 16-16,0 0 0 0,0 0 0 0,53-22 0 0,-53 22 240 0,0 0 48 15,0 0 16-15,46-47 0 16,-46 47 160-16,29-36 0 0,-29 36 0 0,30-37-128 0,-30 37 128 0,0 0 0 15,33-45 0-15,-33 45 0 0,0 0 0 0,0 0 0 16,0 0 0-16,0 0 0 0,7-26 144 0,-19 33 112 16,0 2 32-16,-4 4 0 0,1 3 608 0,-1 0 128 15,2 4 32-15,1 1 0 0,2 1-512 0,1 0-96 16,5 1-32-16,4-1 0 0,3 0-192 0,1-3-32 16,0-3-16-16,3 2 0 0,2-2-176 0,2 0 0 15,1-1 144-15,1-4-144 0,2 0 0 0,-14-11 0 16,0 0 0-16,48 12 0 15,-48-12-352-15,0 0-96 0,55-8 0 0,-55 8-17792 0</inkml:trace>
  <inkml:trace contextRef="#ctx0" brushRef="#br0" timeOffset="41676.65">20664 8417 23039 0,'-7'10'2048'0,"-2"-1"-1648"0,3-3-400 0,3-1 0 16,1 0 1552-16,-3 5 240 0,-4 8 32 0,-4 12 16 15,-3 7-1200-15,-1 0-224 0,5-1-48 0,5-7-16 31,4-7-1936-31,3-4-384 0,4-2-80 0,3-1 0 0</inkml:trace>
  <inkml:trace contextRef="#ctx0" brushRef="#br0" timeOffset="41938.72">21450 8243 26719 0,'-21'-9'1184'0,"9"3"240"0,0-3-1136 16,2 2-288-16,4 3 0 0,2-1 0 0,-1 2 960 0,-4-7 144 16,-4-3 32-16,-6 0 0 0,2 0-368 0,0 7-80 15,-1 1-16-15,1 8 0 0,1 5 384 0,2 4 80 16,3 5 16-16,2 5 0 0,2 2-544 0,3 3-96 16,2 1-32-16,2 1 0 0,1-1-272 0,0 1-48 15,1-3-16-15,-4-4 0 0,1-1-144 0,-1-4 0 16,-3 1 0-16,-2-7 0 0,0 1 0 0,-2-3 0 15,1-3 0-15,-2-2 0 16,2-4-1120-16,0 0-96 0,-1-4-32 0,0-2-15040 0</inkml:trace>
  <inkml:trace contextRef="#ctx0" brushRef="#br0" timeOffset="42230.96">21478 8310 12895 0,'0'-3'1152'0,"0"2"-928"0,0 0-224 0,0 0 0 16,0 1 2608-16,0 0 464 0,0-3 112 0,-2 2 16 16,1-2-576-16,-4 3-128 0,-1 3 0 0,-1 2-16 15,-2 3-1120-15,-1 1-208 0,0 1-64 0,2 2 0 16,-1 4-656-16,3 1-144 0,3-4-32 0,3 2 0 16,4 1-256-16,3-4 160 0,6 2-160 0,-13-14 128 15,34 24-128-15,-34-24 0 0,0 0 0 0,60 16 0 16,-60-16-160-16,0 0 160 0,0 0 0 0,70-7-144 15,-70 7-80-15,0 0-16 0,60-24 0 0,-60 24 0 0,0 0 240 0,27-42 0 16,-27 23-160-16,-3 3 160 0,-3-1 0 16,-3-1 240-16,-2 0-48 0,-1 2 0 0,-2-3 64 15,1 3 16-15,-1 0 0 0,2 4-17312 16</inkml:trace>
  <inkml:trace contextRef="#ctx0" brushRef="#br0" timeOffset="42982.75">22767 8147 14735 0,'2'2'1312'0,"-1"0"-1056"15,0 0-256-15,-1 0 0 0,0 1 704 0,1 2 96 16,-1 6 16-16,0 9 0 0,-1 10 720 0,-4 6 128 16,-5 8 48-16,-1-2 0 0,-2 5 400 0,-4-4 96 15,1-4 16-15,2-4 0 0,0-2-976 0,2-3-192 16,3-3-32-16,1-4-16 0,5-7-672 0,0-4-128 15,5-2-16-15,0-8-16 0,2 0-176 0,-1-4 0 16,2-4 0-16,2-2 0 0,1-5-288 0,1 0 16 16,-2 0 0-16,3-5 0 0,3-5 32 0,-1-3 16 15,2-2 0-15,-2-3 0 0,1-4 224 0,1 3-176 16,0 0 176-16,-1 1-160 0,1 3 160 0,-2 3 0 16,-12 25 0-16,21-36 0 0,-21 36 0 0,0 0 0 15,0 0 0-15,32-33-128 0,-25 32 128 0,-2 1 0 0,-2 1 0 16,2 4 0-16,0 1 0 0,0 4 0 0,1 0 0 0,0 0 0 15,2 2 0-15,-2 3 0 0,3-4 0 0,-3 4 0 16,0-3 0-16,-1-2 0 0,0 2 0 0,0-4 0 16,0 1 0-16,-1-3 0 0,-1-4 0 0,1 2 0 15,1-4 0-15,-5 0 0 0,0 0 0 0,0 0 0 16,0 0 0-16,42-35 0 0,-42 35 0 0,0 0 0 0,33-41 0 16,-33 41 0-16,0 0 0 0,36-44 0 15,-36 44 0-15,0 0 0 0,0 0 0 0,32-35-128 16,-29 32 256-16,-2 3 48 0,0 0 16 0,-2 6 0 15,-3 0 448-15,1 4 80 0,-5 2 32 0,1 2 0 0,-1 4-368 0,0 1-80 16,-2 1-16-16,1-2 0 16,3 1-288-16,1-2-176 0,1 2 32 0,4-3 0 15,2 1-1728-15,3-1-352 0,2 0-64 0,2-3-12112 16</inkml:trace>
  <inkml:trace contextRef="#ctx0" brushRef="#br0" timeOffset="43239.07">23527 8307 22111 0,'-4'-12'976'0,"1"5"208"0,2 0-944 0,-1-1-240 15,0 4 0-15,0 0 0 0,-2-1 1984 0,-3-2 336 16,-4-3 80-16,-7-1 16 0,-4 1-368 0,0 6-64 0,-2 5 0 0,1 4-16 16,-3 3-1008-16,1 7-192 0,1 1-32 0,2 4-16 15,3 2-480-15,4-1-112 0,5-3 0 0,4 2-128 16,5-1 128-16,4-1-128 0,5-2 0 0,3-3 0 15,4-1 0-15,-1-5 0 0,-14-7 0 0,0 0 0 16,41 15 0-16,-41-15 0 0,0 0-192 0,58-6 192 31,-58 6-480-31,0 0 0 0,65-37 0 0,-65 37 0 0,33-35-704 16,-33 35-144-16,26-38-16 0,-26 38-16 16,20-38-1648-16,-20 38-320 0</inkml:trace>
  <inkml:trace contextRef="#ctx0" brushRef="#br0" timeOffset="43668.99">23543 8212 3679 0,'-2'-10'160'0,"2"10"32"0,0 0-192 0,0 0 0 0,0 0 0 0,0 0 0 0,2 4 1824 0,-1 0 320 15,0 4 64-15,2 2 16 16,0 5 944-16,0 1 192 0,2 3 32 0,-2 0 16 0,2 0-1472 0,0 3-288 16,0 0-64-16,0 1-16 15,0-1-608-15,-2 0-128 0,-1-3-32 0,-1-3 0 0,-1-6-288 0,0 2-64 16,-2-2-16-16,-1 2 0 0,0-5-144 0,-1-1-32 16,2-4 0-16,-1-2 0 0,1 0-128 0,2-6-128 15,-2 0 144-15,4-3-144 0,1-3 0 0,-3 12 0 16,14-32 0-16,-14 32 0 0,21-37 0 0,-21 37-128 15,28-36 128-15,-28 36-208 0,0 0-32 0,47-44 0 16,-47 44 0-16,0 0 0 0,0 0 240 0,67-23 0 16,-67 23-160-16,0 0 160 0,0 0 144 0,0 0 112 15,61 6 0-15,-53-2 16 0,0 2 288 0,-1 1 48 16,-1 0 16-16,1-1 0 0,-1-1-128 0,1 0-32 16,-1 0 0-16,3-2 0 0,0 1-320 0,-1-1-144 0,-8-3 128 15,0 0-128-15,0 0-160 0,0 0-112 16,0 0-32-16,0 0 0 15,60-15-592-15,-60 15-128 0,0 0-32 0,0 0 0 16,33-42 304-16,-33 42 64 0,14-31 16 0,-14 31 0 0,10-32 400 0,-8 16 80 16,1 1 0-16,-2-1 16 0,-1 2 368 0,-1 2 64 0,-2-1 0 15,-2 6 16-15,-1 4 832 0,-3 3 176 0,-2 4 16 0,-2 5 16 16,-4 3-176-16,0 4-48 0,-3 4 0 16,1 5 0-16,-1-1-544 0,1 5-112 0,4 3-32 15,4-2 0-15,4 1-176 0,4-3-32 0,5-3-16 16,5-3 0-16,7 0-432 0,3-6-64 0,6 0-32 0,-23-16-18240 15</inkml:trace>
  <inkml:trace contextRef="#ctx0" brushRef="#br0" timeOffset="44199.48">24848 8389 20271 0,'-14'-9'1792'0,"5"6"-1424"0,2-4-368 0,0 1 0 15,5 6 1664-15,-1-2 256 0,-1 0 48 0,-4-1 16 16,-3-3-560-16,-5 1-96 0,-4 3-32 0,3 6 0 16,1 2-144-16,1 4-16 0,4 5-16 0,1-1 0 15,4 0-480-15,2 3-112 0,4-1-16 0,1 0 0 16,4-1-384-16,3-2-128 0,1-1 0 0,1-2 0 16,3-1 0-16,-13-9 0 0,0 0-192 0,0 0 48 31,54 1-640-31,-54-1-128 0,0 0-32 0,37-34 0 0,-37 34-128 0,25-40-16 0,-13 13-16 0,2-3 0 15,1-3 48 1,0-2 16-16,1-3 0 0,0 0 0 0,0-3 192 16,0-1 32-16,0-2 16 0,4-3 0 15,1 2 672-15,0-2 128 0,0 0 0 0,0-2 0 16,-4 4 304-16,-4 5 16 0,-2 5 0 0,-5 13 0 0,-4 7 336 16,-3 5 80-16,-4 7 16 0,-4 4 0 0,-2 4 1200 0,-2 5 240 0,-5 2 48 15,0 8 16-15,-2 6-848 0,-2 5-160 0,2 4-32 0,-2 5-16 0,0 9-848 16,3 0-160-16,3-1-48 0,6 5 0 0,4 2-144 0,5 2 0 15,2-4 0-15,5-2 0 16,3-4-256-16,3-5-144 0,3-8-32 16,2-2-17184-16</inkml:trace>
  <inkml:trace contextRef="#ctx0" brushRef="#br0" timeOffset="44537.71">25299 8249 12895 0,'-12'-6'1152'0,"4"0"-928"15,0 3-224-15,1 0 0 0,1 0 3008 0,1 1 544 0,-4 2 112 16,-8 0 32-16,-9 0-416 0,-7 2-80 0,-5 2 0 0,4 5-16 16,3-2-1840-16,5 4-352 0,7-1-80 0,5-1-16 15,2 4-624-15,5 1-128 0,6-2-16 0,4-1-128 16,5 0 0-16,2-2 0 0,-10-9-160 0,0 0 160 16,46 19-784-16,-46-19-48 15,0 0 0-15,63 6 0 0,-63-6-720 0,0 0-160 0,61-13-16 0,-61 13-16 16,0 0 272-16,52-27 48 0,-52 27 16 15,0 0 0-15,35-32 848 0,-35 32 176 0,0 0 48 0,0 0 0 0,0 0 672 0,0 0 144 16,0 0 32-16,0 0 0 16,0 0 976-16,0 0 208 0,12 25 32 0,-18-9 16 0,-1 6-288 15,1-1-64-15,-2 3-16 16,3 0 0-16,0 1-848 0,3-1-160 0,2 0-48 0,2-1 0 16,2-5-592-16,2-2-128 15,2-1-32-15,-1-4-11024 16,3-2-2224-16</inkml:trace>
  <inkml:trace contextRef="#ctx0" brushRef="#br0" timeOffset="44752.03">25809 7682 16575 0,'-2'2'1472'0,"-2"1"-1168"15,0 0-304-15,-1 3 0 0,1 1 3968 0,-5 5 720 0,-7 10 160 0,-9 17 16 16,-5 12-2528-16,-3 13-512 15,1 5-96-15,1 3-32 0,5 0-1248 0,6-7-256 0,4-3-64 0,1-8 0 16,3-1-128-16,0-6 0 16,2-5 0-16,1-5 0 15,2-2-928-15,-1-9-160 16,3-4-48-16,0-6-15808 16</inkml:trace>
  <inkml:trace contextRef="#ctx0" brushRef="#br0" timeOffset="45148.23">25499 8215 6447 0,'-4'-3'576'0,"2"1"-576"0,1 0 0 0,-1 2 0 16,2 0 2992-16,2 0 480 0,0 0 112 0,3 2 0 16,-5-2-928-16,0 0-192 0,0 0-32 0,68 12-16 15,-68-12-1520-15,59 9-288 0,-59-9-64 0,68 10-16 16,-68-10-2032-16,66 12-416 0,-66-12-64 0,53 10-9344 16,-53-10 9072-16,0 0-3248 15,51 8 5056-15,-51-8 448 0,0 0 0 0,0 0 0 0,3-6 0 0,-8 1-144 16,-1 2 144-16,-1-4 0 0,-1 4 3312 0,-1-1 720 15,-3 2 160-15,0-1 48 0,-3 6-704 0,2-1-144 16,-1 2-16-16,-2 2 16 0,-3 6-1440 0,1 4-288 16,-2 0-48-16,3 3 0 0,-1 3-1008 0,4-2-208 15,1 1-32-15,3 1 16 0,4-2-240 0,2 1-144 16,4-1 192-16,2-4-64 0,1 0-128 0,5-1 0 16,2-3 0-16,1-2 0 15,-11-10-496-15,0 0 0 0,46 12 0 0,-46-12 32 16,0 0-912-16,0 0-176 0,68-22-48 0,-68 22 32 15,0 0 160-15,38-41 16 0,-38 41 16 0,27-38 32 0,-27 38 1008 0,27-41 208 16,-27 41 128-16,24-39-144 0,-24 39 864 0,15-30 176 0,-12 20 48 16,-1 4 16-16,-4 1 496 0,0 4 80 0,-3 4 32 0,0 4 32 15,0 1-544-15,-1 3-96 0,1 7-32 16,0 2 0-16,1 2-608 0,3 3-128 0,0 0-32 16,1 4 0-16,1-1-160 0,3 1-144 0,2-3 144 15,0-3-18752-15</inkml:trace>
  <inkml:trace contextRef="#ctx0" brushRef="#br0" timeOffset="47336.97">26855 8456 10127 0,'-7'-4'896'0,"3"1"-704"0,6 3-192 0,-2 0 0 15,-3 0 960-15,-2 3 144 0,-4-2 48 0,-7 4 0 0,-5 1 480 0,-1 1 96 16,2 2 32-16,1 1 0 16,-5 6 144-16,1 0 16 0,4 3 16 0,4 0 0 15,6-3-336-15,7-4-64 0,4 0 0 0,6-4-16 16,4 0-976-16,-12-8-192 0,0 0-32 0,56 7-16 15,-56-7-304-15,0 0 0 0,67-19-128 0,-67 19 128 16,0 0-288-16,63-38 32 0,-63 38 16 0,46-44 0 16,-46 44-192-16,48-54-32 0,-48 54-16 0,47-63 0 15,-27 28 32-15,-3 1 0 0,-2-2 0 0,-2-1 0 0,0-7 288 0,-2 11 160 16,-3 6-160-16,1-3 160 0,1-4 0 0,0-4 0 16,-3 10 0-16,-2 6 0 0,-2 6 1232 0,-2 3 240 15,-4 5 64-15,-1 4 0 0,-1 4-960 0,-4 6-176 16,1 3-32-16,-1 3-16 0,-1 8 496 0,-3 8 112 15,3 3 0-15,-1 8 16 0,-1 5-688 0,1 3-144 16,1 1-16-16,0-1-128 0,4-6 0 0,1 4-176 16,2-1 0-16,5 0-11632 15,3-5-2336-15</inkml:trace>
  <inkml:trace contextRef="#ctx0" brushRef="#br0" timeOffset="47618.8">27320 8403 23039 0,'-7'-2'2048'0,"1"0"-1648"0,0 2-400 0,2 0 0 15,0 0 2368-15,-4 0 400 0,-7 0 80 0,-10 0 16 16,-7 4-1280-16,-3 4-256 0,4 2-48 0,3 5-16 16,3-2-528-16,5 4-96 0,5 1-32 0,7-3 0 15,3 2-384-15,4-2-80 0,6-1-16 0,2 1 0 16,3-6-128-16,2 1 0 0,-12-10 0 0,40 16 0 15,-40-16 0-15,0 0 0 0,67 5 0 0,-67-5 0 0,0 0 0 16,55-22-224-16,-55 22 80 0,0 0 16 0,41-39-192 0,-41 39-16 16,20-35-16-16,-12 18 0 15,-1-2-432-15,-1 0-96 0,-1 3-16 0,-3-2 0 16,1 4-816-16,-3-1-160 0,-2 6-48 0,1-1-11952 16</inkml:trace>
  <inkml:trace contextRef="#ctx0" brushRef="#br0" timeOffset="47903.1">27341 8493 23951 0,'-6'10'1056'0,"4"-4"224"0,-1-2-1024 0,3-2-256 16,1-2 0-16,2 1 0 0,-1-1 912 0,5 0 128 0,-7 0 32 16,0 0 0-16,0 0-128 0,61-7-32 0,-61 7 0 0,0 0 0 15,67-25-176-15,-67 25-32 0,0 0-16 16,68-35 0-16,-68 35-480 0,0 0-80 0,55-44-128 0,-55 44 176 15,0 0-176-15,33-38 0 0,-33 38 0 16,0 0 0-16,0 0 704 0,6-21 48 0,-12 21 16 0,-4 2 0 16,-2 2 176-16,-4 1 32 0,0 5 16 0,-5 2 0 15,-3 2-544-15,-1 4-96 0,2 1-32 0,1-2 0 16,2 4-112-16,1-1-16 0,4 1-16 0,6 1 0 16,2-2-176-16,6 1 0 0,4-1 0 0,3-2 0 15,6-2-384-15,4-1-128 0,-16-15 0 0,46 22-17680 16</inkml:trace>
  <inkml:trace contextRef="#ctx0" brushRef="#br0" timeOffset="48118.54">27769 8380 29487 0,'-15'-3'1296'0,"8"-1"288"0,0 1-1264 0,0 1-320 16,4 1 0-16,0 1 0 0,1 0 1152 0,-3 0 160 15,-4 0 32-15,0 3 16 0,3 1-288 0,1 5-64 16,4 1-16-16,1 0 0 0,3 4-672 0,-1 0-128 15,3 4-16-15,0-1-16 0,0 1-160 0,-3 1 128 16,2-1-128-16,-4-2 128 0,-1 0 112 0,-3-3 16 16,-2-1 0-16,-1-2 0 0,-2-4-16 0,-1 0 0 15,-2-2 0-15,-3-4 0 0,1 0-240 0,1-4 0 16,0-1 128-16,5-2-12160 16,1 1-2416-16</inkml:trace>
  <inkml:trace contextRef="#ctx0" brushRef="#br0" timeOffset="48581.97">28514 8385 25791 0,'-21'10'2304'0,"9"-6"-1856"0,1-2-448 0,4 2 0 0,2-2 1536 0,3 0 224 16,-1 0 32-16,-1 4 16 0,-3 4-784 0,-4 3-176 15,0 5-16-15,1 2-16 0,1-2-464 0,0 2-96 16,3 1 0-16,3-3-16 0,0-1-240 0,1-3 0 15,3-2 0-15,0-2 0 0,2-2 0 0,0-4-320 16,2 0 64-16,1-4 0 16,1-1-752-16,-1-4-144 0,-6 5-16 0,0 0-16 15,0 0-32-15,34-36-16 0,-34 36 0 0,25-29 0 16,-25 29 592-16,32-38 128 0,-32 38 32 0,36-37 0 0,-36 37 480 0,34-35-144 16,-34 35 144-16,0 0 0 0,40-38 128 0,-40 38 128 15,0 0 0-15,0 0 16 0,0 0 1200 0,0 0 224 0,0 0 48 0,0 0 16 16,0 0-144-16,23 32-16 0,-28-13-16 0,-4 0 0 15,0 2-816-15,-1 2-176 0,-1-1-16 0,1 0-16 16,1-2-560-16,1 1 0 0,3-1 0 0,1-3-11696 16,6-1-2400-16</inkml:trace>
  <inkml:trace contextRef="#ctx0" brushRef="#br0" timeOffset="48839.7">28860 8487 26719 0,'-10'-7'1184'0,"4"1"240"16,0 3-1136-16,1-2-288 0,2 3 0 0,1 2 0 16,-2 0 1664-16,-3 0 288 0,-6 0 48 0,-3 0 16 0,-4 4-224 0,1 2-64 15,1 2 0-15,5 3 0 0,2-1-1136 0,4 2-224 16,4-1-48-16,4 2-16 0,3 1-304 0,2-4 0 16,2 3 0-16,4-5 0 0,-12-8 0 0,0 0 0 15,0 0 0-15,51 23 0 0,-51-23 0 0,0 0 0 16,0 0 0-16,0 0 0 0,57-7 0 0,-57 7 0 15,0 0 0-15,0 0-144 0,29-34-144 0,-25 21-32 16,0 1 0-16,0-2 0 16,1 0-960-16,-1-3-208 0,2 1-48 0,0 0-14656 15</inkml:trace>
  <inkml:trace contextRef="#ctx0" brushRef="#br0" timeOffset="49028.16">29176 8050 31327 0,'-7'0'1392'0,"3"1"272"0,1 2-1328 0,-1-2-336 0,1 4 0 0,1-1 0 16,-1 2 1504-16,-1 6 224 0,-4 8 64 0,-3 11 0 15,-3 7-784-15,2 6-160 0,1 0-16 0,1 2-16 16,1 1-512-16,2-3-112 0,2 0 0 0,0-4-16 16,3-5-176-16,-2 0 0 0,1-6 0 0,1-1 0 31,-2-6-1408-31,0-2-192 0</inkml:trace>
  <inkml:trace contextRef="#ctx0" brushRef="#br0" timeOffset="49153.17">28916 8475 19343 0,'-2'-4'1728'0,"2"-1"-1392"0,0 1-336 0,2 1 0 0,0 2 2752 0,2-1 464 16,2-2 112-16,-6 4 0 0,0 0-1408 0,49-27-272 0,-49 27-64 0,57-11-16 16,-57 11-1072-16,69-7-224 15,-69 7-32-15,90 0-16 0</inkml:trace>
  <inkml:trace contextRef="#ctx0" brushRef="#br0" timeOffset="50108.03">9280 9618 14735 0,'-2'-6'1312'0,"-1"1"-1056"0,1 1-256 0,1 1 0 16,1 0 1088-16,-2-1 176 16,-1-4 16-16,-3-6 16 0,-3-4-720 0,-5-2-160 15,1 1-32-15,-3 9 0 0,-2 8 512 0,-1 6 112 16,-4 8 16-16,0 8 0 0,-1 4 272 0,1 7 64 15,-1 1 16-15,3 6 0 0,4-4-160 0,2 5-16 0,4-1-16 16,4-1 0-16,5-5-400 0,6-3-80 0,6-5 0 0,4-1-16 16,3-4-688-16,6-4-320 0,6-1 16 0,2-6 16 31,3-1-1696-31,-34-7-352 0</inkml:trace>
  <inkml:trace contextRef="#ctx0" brushRef="#br0" timeOffset="50459.01">9372 9136 19343 0,'-6'6'1728'16,"1"0"-1392"-16,2 0-336 0,3-3 0 0,1 3 1856 0,-1 4 288 16,-1 6 64-16,-2 12 16 0,0 17-1216 0,2 6-240 15,1 6-64-15,1-2 0 0,0 0 16 0,1-5 0 16,-1 3 0-16,0-2 0 0,0-3-272 0,2-4-64 15,-1-6-16-15,-1-3 0 0,2-6-368 16,-2-4 0-16,2-4 0 0,-2-5 0 16,1-4-512-16,2-4-128 0,0-6-32 0,1-4 0 15,0-2-576-15,2-6-112 0,0-2-32 0,-7 12 0 16,0 0 528-16,31-57 96 0,-31 57 32 0,25-47 0 0,-25 47 496 16,26-41 112-16,-26 41 128 0,0 0-208 0,37-47 208 0,-37 47 0 15,0 0-160-15,0 0 160 0,0 0 192 0,0 0 96 16,32 16 32-16,-32 2 0 0,-2-1 1008 0,-1 5 208 15,0 2 32-15,-1 2 16 0,0 0-816 0,3-2-144 0,1 1-48 0,2-5 0 32,3-4-992-32,4-1-208 0,1-5-32 0,4-4-12912 0</inkml:trace>
  <inkml:trace contextRef="#ctx0" brushRef="#br0" timeOffset="50784.21">9834 9625 24879 0,'-15'3'1088'0,"7"-3"256"0,-2 0-1088 0,1 0-256 0,4 0 0 0,2 0 0 0,-4 0 1728 0,-1 0 272 16,-7 4 64-16,-4 2 16 15,-2 0-544-15,4 4-128 0,1-1 0 0,5 3-16 16,2-2-784-16,5 2-160 0,3-2-16 0,5 0-16 16,3 0-416-16,2-1 0 0,3-2 0 0,2 2 0 0,1-6-256 0,1 2-64 15,2-1-32-15,-1 0 0 16,-1-4-752-16,-16 0-160 0,0 0-16 0,0 0-16 15,0 0-368-15,60-16-80 0,-52 9-16 0,-2-2 0 16,0 0 688-16,-2-1 144 0,-1 0 32 0,-1 1 0 0,0 0 640 0,-2 2 128 16,0 0 128-16,0 1-192 0,-1 1 352 0,0 4 64 15,-2-2 16-15,1 3 0 0,-1 4 848 0,1 1 192 16,0 1 16-16,1 1 16 0,1 6 352 0,1-1 80 16,1 4 16-16,-1 3 0 0,3-2-1376 0,-1 2-384 15,2-1 128-15,0 1-128 16,3-3-1600-16,-1 0-352 0,2-1-80 0,-2-4-11472 0</inkml:trace>
  <inkml:trace contextRef="#ctx0" brushRef="#br0" timeOffset="51108.94">10016 9616 3679 0,'0'-4'320'0,"0"1"-320"0,1 0 0 0,-1 3 0 15,0-3 2576-15,0 6 448 0,2-3 96 0,-1 1 16 16,1 4-112-16,2 1-16 0,1 4 0 0,0 2 0 15,-1 4-1264-15,1 0-256 0,1 4-48 0,-1 1-16 16,1-1-896-16,-2 1-176 0,0-1-32 0,0-2-16 16,0-1-304-16,-2-1 0 0,1-4 0 0,-2-2 0 15,2-1 0-15,-1-6-176 0,0-3 0 0,1-2 0 16,1-2-576-16,-1-2-112 0,1-4-32 0,0 0 0 16,1-6-288-16,0-1-64 0,-5 17-16 0,0 0 0 15,19-55 224-15,-19 55 32 0,0 0 16 0,25-54 0 16,-25 54 384-16,0 0 80 0,0 0 16 0,50-43 0 0,-42 39 512 15,1 1 128-15,-2 3 0 0,1 3 16 0,-3 3 672 0,0 4 128 16,-2 0 16-16,0 2 16 0,-1 3 480 0,0 1 80 16,-1 0 32-16,1 0 0 0,1 3-864 0,2-1-160 15,0 2-32-15,0-5-13440 16</inkml:trace>
  <inkml:trace contextRef="#ctx0" brushRef="#br0" timeOffset="51568.03">10448 9640 25791 0,'-9'-2'1152'0,"4"2"224"0,1 0-1104 0,1 0-272 0,1 0 0 0,1 0 0 0,0 2 1280 0,-2 0 208 16,1 3 48-16,-2 2 0 16,2 5-320-16,1 4-48 0,1 3-16 0,2 3 0 0,3 3-752 0,-1 3-144 15,2 1-48-15,-2 3 0 16,0 0-208-16,-1 1 0 0,-1 3 128 0,-3-3-128 15,0-3 0-15,-2-1 0 0,0-1 128 0,-3-3-128 16,-1-1 0-16,0-2 0 0,-2-1 0 0,-1-5 0 16,1-1 0-16,0-5 128 0,0-3-128 0,2-4 0 15,1-3-176-15,-1-7-80 0,4 1 0 0,0-4-16 16,1-2 80-16,2-3 0 0,1 1 16 0,3-2 0 16,-4 16-1936-16,0 0-400 15,26-60-80-15,-26 60-16 0,0 0 1104 0,39-66 224 0,-39 66 32 16,0 0 16-16,50-60 96 0,-50 60 32 15,0 0 0-15,50-62 0 0,-50 62 304 0,0 0 64 0,51-57 16 16,-51 57 0-16,0 0 368 0,51-52 80 0,-51 52 16 0,0 0 0 0,47-43 256 0,-47 43 0 16,0 0 128-16,0 0-128 0,34-57 1152 0,-31 47 128 15,-3 0 16-15,-3 4 16 0,0 3 96 0,-3 3 0 16,-3 5 16-16,-1 2 0 0,-2 2 688 0,-1 1 144 16,1 6 32-16,0-1 0 0,4 3-480 0,-1-2-80 15,6 1-32-15,0 0 0 0,6 2-1072 0,3-3-224 16,4 0-32-16,3-1-16 0,4-5-352 0,2-2-208 0,4 0 16 15,0-3-11376 1,-23-5-2272-16</inkml:trace>
  <inkml:trace contextRef="#ctx0" brushRef="#br0" timeOffset="51850.25">11773 9305 19343 0,'-15'32'848'0,"7"-16"192"0,0 3-832 0,2 0-208 0,2-6 0 0,1 0 0 0,-1 3 1216 0,-2 15 208 16,-4 19 48-16,-2 17 0 0,-3 3 160 0,2-2 32 15,1-9 16-15,2-10 0 0,0-8-976 0,3-9-192 16,3-7-32-16,0-9-16 16,3-6-1744-16,0-4-368 15</inkml:trace>
  <inkml:trace contextRef="#ctx0" brushRef="#br0" timeOffset="51973.15">11546 9672 16575 0,'-2'3'736'0,"2"-3"160"0,2-3-720 0,0 3-176 15,1 0 0-15,0 0 0 0,4 0 1312 0,4 0 224 16,-11 0 64-16,0 0 0 0,71-2-432 0,-71 2-80 16,72 0 0-16,-72 0-16 0,78-4-1072 0,-78 4-352 15,78-8 0-15,-78 8 0 0</inkml:trace>
  <inkml:trace contextRef="#ctx0" brushRef="#br0" timeOffset="52302.47">12045 9290 23039 0,'-10'3'1024'0,"5"1"192"0,0-2-960 0,2-1-256 0,2 2 0 0,-1 0 0 15,0 6 1056-15,-2 3 160 0,-1 8 48 0,-2 9 0 16,-2 9-144-16,-1 5-32 0,0 4 0 0,-1 2 0 0,0-5-576 0,-1 3-112 16,-2 0-16-16,0-2-16 0,1-5-176 0,-2-1-48 15,3-5 0-15,-1-2 0 16,1-3-144-16,1-7 0 0,3-3 0 0,1-6 0 15,2-2 0-15,3-4-224 0,0-7 48 0,4-3 16 16,1-3-672-16,5-4-128 16,-8 10-16-16,0 0-16 0,32-49-32 0,-32 49 0 15,36-51 0-15,-36 51 0 0,44-54 240 0,-44 54 32 16,48-55 16-16,-48 55 0 0,44-41 368 0,-44 41 80 0,0 0 16 0,0 0 0 0,49-38 272 0,-44 35 192 16,-1 6-16-16,-3 4-16 0,-1 2 1280 0,-1 3 256 15,1 2 48-15,-1 5 16 0,-2-3-528 0,2 6-96 16,1-2-32-16,2 1 0 0,1 1-1104 0,3-3 0 15,1-2-192-15,1 0-14208 0</inkml:trace>
  <inkml:trace contextRef="#ctx0" brushRef="#br0" timeOffset="52649.21">12319 9841 4607 0,'-2'-10'400'0,"1"1"-400"0,0 3 0 0,0 1 0 16,1-1 2240-16,-2 1 384 0,1-1 64 0,-1-5 0 15,-2-4 256-15,-1-5 32 0,-4 1 16 0,-1 5 0 16,1 6-1072-16,-4 4-192 0,2 6-64 0,-1 4 0 16,-1 2-832-16,1 4-160 0,1 2-32 0,1 5-16 15,1 0-448-15,3 0-176 0,2 0 128 0,3-3-128 16,2-2 128-16,3 0-128 0,1-4 0 0,1-1 128 16,0 1-128-16,3-6 0 0,0-1 0 0,1-2 0 15,-1-1-800-15,3-2-96 0,-12 2 0 0,0 0-16 16,0 0-512-16,50-32-112 0,-50 32 0 0,0 0-16 15,0 0 528-15,52-56 128 0,-52 56 0 0,0 0 16 0,0 0 512 0,37-44 112 16,-37 44 0-16,0 0 16 0,0 0 368 0,0 0 64 16,0 0 0-16,0 0 16 0,18 0 1264 0,-20 10 240 15,1 1 48-15,0 2 16 0,0 2-432 0,-1 1-96 16,2 0-16-16,2-2 0 0,-1 1-864 0,1 1-176 16,1-3-48-16,2 2 0 15,0-2-1296-15,0-3-272 0,-2-2-48 0,2 0-11648 16</inkml:trace>
  <inkml:trace contextRef="#ctx0" brushRef="#br0" timeOffset="52848.46">12660 9305 23039 0,'-14'29'2048'0,"7"-13"-1648"0,-1 1-400 0,2-2 0 16,2-3 2784-16,2 1 480 0,0 4 80 0,-3 14 32 15,-3 20-1600-15,0 18-320 0,-1 12-64 0,3-4-16 16,2-4-1024-16,1-10-208 0,3-6-144 0,0-10 192 31,2-9-560-31,-1-6-96 0,-1-1-32 0,1-8-17008 0</inkml:trace>
  <inkml:trace contextRef="#ctx0" brushRef="#br0" timeOffset="53000.92">12515 9806 31327 0,'-1'5'1392'0,"2"-4"272"0,2-1-1328 0,0 0-336 0,2 0 0 0,1 0 0 0,6-1 816 0,-12 1 80 15,50-11 32-15,-6 1 0 0,5-2-624 0,2 2-128 16,-1 0-32-16,2 4 0 0,5 2-144 0,-2 4 0 16</inkml:trace>
  <inkml:trace contextRef="#ctx0" brushRef="#br0" timeOffset="53707.78">16864 10381 23039 0,'-6'6'2048'0,"1"0"-1648"15,2 1-400-15,2-1 0 0,1 4 544 0,-2 2 32 0,-2 16 0 0,-1 17 0 16,0 22 48-16,3 22 16 0,0 13 0 0,5 16 0 15,3 14-48-15,2 10 0 16,-1 8 0-16,2 7 0 0,-2 5-256 0,-3 0-48 16,-3-1-16-16,-6-4 0 15,-2-1 368-15,-6 1 80 0,-4-4 16 16,-2-2 0-16,-2-3 256 0,2-8 48 0,1-4 16 0,1-1 0 16,0-8-608-16,1-7-112 0,2-6-16 0,-1-6-16 15,0-5-304-15,-3-4 0 0,2-5 0 0,0-2 0 0,2-3-288 16,0-4-160-16,3-3-48 0,1-7 0 0,3-7-464 15,1-8-80-15,3-10-32 0,1-3 0 0,3-5-320 16,2-7-64-16,0-7-16 0,5-11-11488 0</inkml:trace>
  <inkml:trace contextRef="#ctx0" brushRef="#br0" timeOffset="54247.98">14748 13805 23039 0,'11'15'2048'0,"-11"-15"-1648"0,24 16-400 0,-24-16 0 16,0 0 832-16,49 9 96 0,-49-9 16 0,73 6 0 0,-6 1-384 0,27 0-80 15,38 5-16-15,35 0 0 0,16-2-336 0,12 3-128 16,10-6 0-16,3 2 0 0,-3-6 192 16,4 1-64-16,8 1-128 0,8-1 192 0,12-1-192 15,-6 4 0-15,-20 1 0 0,21 8 0 0,11 4 0 0,3 2 0 16,-6 3 0-16,-7 0 0 0,-8-3 1088 0,-6 3 240 15,-4 1 32-15,-6-4 16 0,-5-1-240 0,-5-1-48 16,-4 0-16-16,-6-3 0 0,-7-1-368 0,-10-2-64 16,-8 0 0-16,-8-6-16 0,-5-3-368 0,-9-1-64 15,-6-1 0-15,-10-3-16 0,-7-3-432 0,-10-2-64 16,-4 0-32-16,-8-2-17184 0</inkml:trace>
  <inkml:trace contextRef="#ctx0" brushRef="#br0" timeOffset="55668.08">17735 15167 18431 0,'-3'3'1632'0,"1"1"-1312"0,2 1-320 0,1-1 0 15,-1-1 448-15,0 6 0 0,0 1 16 0,-1 12 0 0,-3 10 464 0,0 9 96 16,-1 3 0-16,0-4 16 15,0-1 160-15,-1-3 16 0,0-2 16 0,0 0 0 16,-2-6-416-16,1-2-96 0,1-8-16 0,1-1 0 16,0-4-496-16,0-4-208 0,3-3 176 0,-1-5-176 15,2-1 0-15,1-1 0 0,2-3 0 0,2-2 0 16,2 0-432-16,-6 6-16 0,0 0-16 0,0 0 0 16,0 0 32-16,62-41 16 0,-62 41 0 0,0 0 0 0,57-16 288 0,-57 16 128 15,0 0-128-15,62 0 128 0,-62 0 0 16,0 0-160-16,54 10 160 0,-38-4 0 0,-5 0 0 0,-2 0 0 15,-3 4 0-15,-5 0 0 0,-2-1 480 0,-4 3 208 16,-3-2 32-16,-6 3 16 0,-3-2 112 0,-3 0 32 16,-4-5 0-16,0 0 0 0,0 4-496 0,1 0-112 15,-2-4-16-15,1-6 0 0,2-2-256 0,4-2 160 16,3-2-160-16,4 0 128 16,4-2-608-16,4 2-128 0,3-3-32 0,5 1 0 15,-5 8-2016-15,0 0-416 0,0 0-64 0,0 0-32 16,71-39-64-16,-71 39-16 0,0 0 0 0,97-38 0 31,-97 38 1200-31,70-25 224 0,-70 25 48 0,0 0 16 0,0 0 2576 0,63-12 512 0,-58 14 96 16,-1 1 32-16,-1 1 464 0,-2-1 112 0,3 2 16 0,-1-1 0 15,3-2 176-15,2 0 32 0,-1 0 16 0,4-4 0 16,-11 2-1008-16,0 0-208 0,0 0-32 0,68-14-16 16,-68 14-368-16,0 0-80 0,61-21-16 0,-61 21 0 15,0 0-208-15,61-36-32 0,-61 36-16 0,0 0 0 16,47-43-288-16,-47 43 0 0,0 0 0 0,27-42 0 15,-21 27 128-15,-4 3-128 0,-2 2 0 0,-1 2 0 16,-3 2 240-16,-3 1-16 0,-2 4 0 0,-2 2 0 16,0 4 848-16,-2 1 160 0,-1 5 48 0,-1 4 0 15,0 1-288-15,2 3-48 0,0-1-16 0,2 2 0 16,4-1-480-16,2 1-112 0,4 1-16 0,1-4 0 0,3 0-192 16,5-3-128-16,2-2 128 0,2-2-128 0,3-1 0 0,1-2 0 15,5-1 0-15,0-1-192 16,-21-5-1152-16,44 4-224 0,-44-4-48 0,0 0-9248 15,65 0-1840-15</inkml:trace>
  <inkml:trace contextRef="#ctx0" brushRef="#br0" timeOffset="55891.78">18543 15426 4607 0,'0'0'192'0,"0"0"64"0,24-50-256 0,-24 50 0 0,0 0 0 16,0 0 0-16,0 0 1840 0,22-51 320 0,-22 51 64 0,30-72 16 15,-17 33 240-15,-13 39 48 0,18-57 16 0,-17 38 0 16,-4 7-688-16,-2 6-144 15,-3 6-32-15,-3 3 0 0,-2 6 80 0,-2 7 16 0,1 6 0 0,-2 7 0 16,0 2-816-16,-1 7-176 0,1 0-16 0,0 3-16 16,3 3-352-16,0 0-64 0,1 1-16 15,2-1 0-15,1-2-192 0,3-2-128 0,0-4 128 0,1-4-128 16,0-5-256-16,1 1-112 0,2-2-16 0,-3-1-16 31,1-6-1584-31,-1-3-304 0,0-6-64 0,3-2-11680 0</inkml:trace>
  <inkml:trace contextRef="#ctx0" brushRef="#br0" timeOffset="56652.3">18352 15748 2751 0,'-7'-37'128'0,"6"24"16"0,0 12-144 0,1-1 0 0,1 2 0 0,-1-4 0 16,3-7 1440-16,2-3 256 0,-5 14 48 0,0 0 16 15,24-57 352-15,-24 57 64 0,0 0 0 0,0 0 16 16,52-50-400-16,-52 50-64 0,0 0-32 0,56-29 0 16,-56 29-752-16,0 0-160 0,69-16-16 0,-69 16-16 0,52-8-384 0,-52 8-80 15,48-4-16-15,-48 4 0 0,0 0-272 0,50 0 0 16,-40 0 0-16,-3 1 0 0,-2 2 0 0,-4-1 0 15,-1-2 0-15,-1 1 0 0,-3 4 672 0,1-4 128 16,-2 2 32-16,-3 1 0 0,-2 1 208 0,1-2 48 16,-4 1 16-16,1 2 0 0,-2 0-336 0,1 1-64 15,0-1 0-15,1 0-16 0,2 0-352 0,3 1-64 16,2 0-16-16,1 1 0 0,3 0-256 0,1 0 128 16,2 2-128-16,1 0 0 0,2-1 0 0,1-2 0 15,1 2 0-15,1-3 0 0,1 0 0 0,1 0 0 0,1 1 0 16,1-7-144-1,-12 0-272-15,0 0-48 0,0 0-16 0,0 0 0 16,56-19-336-16,-49 10-64 0,-2 2-16 0,-2-3 0 16,0-2 144-16,-1-1 32 0,0 3 0 15,-1-2 0-15,1 3-32 0,-1 0 0 0,2-5 0 0,-1 3 0 0,2 1-32 0,0 3-16 0,0 0 0 0,-1 1 0 16,2 4 432-16,-1-2 96 0,0 4 16 0,-1 0 0 16,1 4 256-16,-1-1 0 0,-1 2 0 0,0 2 144 15,1 0 288-15,-2 3 48 0,0 1 16 0,1 0 0 16,-1 1 320-16,-1 1 64 0,0-1 16 0,-1-2 0 15,-2 2 48-15,1-3 16 0,-2 1 0 0,-1-3 0 16,1 2-512-16,-1-3-80 0,0 2-32 0,2-2 0 16,-2-1-336-16,2-1 128 0,2-2-128 0,1-2 0 15,3 0 0-15,0-2-208 0,2-5 16 0,1 1 16 0,-6 6-176 0,0 0-32 16,0 0-16-16,39-44 0 0,-39 44 256 0,0 0 144 16,0 0-160-16,48-57 160 0,-48 57-160 0,0 0 160 15,0 0-160-15,46-47 160 0,-46 47-160 16,0 0 160-16,0 0-160 0,0 0 160 0,58-32 0 0,-48 32 0 15,-2-3 176-15,2 6-48 0,-1-3 256 0,0 3 48 16,-1 2 16-16,0 3 0 0,0 0-64 0,1 0-16 16,0 0 0-16,-2 0 0 0,2 1-192 0,-2-3-48 15,2 1 0-15,-1-2 0 0,1-1-128 0,-2-2 0 0,0 2 0 0,-2-4 0 16,0 0 0-16,0-4 0 16,-1 2 0-16,1-2 0 0,-1-2 0 0,-1 0 0 15,0-4 0-15,1 1 0 0,-4 9 0 0,0 0 0 16,0 0 0-16,14-51 0 0,-14 51 0 0,0 0 0 0,5-40 0 15,-7 32 0-15,1 0 0 0,-1 1 0 16,-1 5 0-16,-1 1 0 0,1 4 160 0,-3 1 0 0,-1 2 0 0,1 5 0 16,-1 3 608-16,-1 2 128 0,0 5 32 15,1 1 0-15,3 1-304 0,0-1-64 0,4 1-16 0,2-2 0 16,3-1-240-16,1-4-48 0,4-1-16 16,3-3 0-16,2 1-240 0,1-3 0 0,0-4 0 0,-16-6 0 15,0 0-640-15,57-10-192 0</inkml:trace>
  <inkml:trace contextRef="#ctx0" brushRef="#br0" timeOffset="57467.7">17903 13434 911 0,'-4'4'0'0,"2"0"0"0,-1-2 0 0,2 1 0 0,0-2 256 0,1 1-16 16,-2-2-16-16,1 3 0 0,-1 0 288 0,-1 4 64 16,0 0 16-16,-1 2 0 0,0-3 640 0,2 0 128 15,-1-2 32-15,1 0 0 0,-1 0 288 0,1 0 64 0,-1-4 16 0,2 3 0 16,0-3-304-16,0 0-64 16,1-3-16-16,-2-1 0 0,2-2-608 0,0-2-112 0,0 0-16 0,2-4-16 15,0 1-352-15,2-3-64 16,1 4-16-16,1-5 0 0,-6 15-192 0,0 0 144 15,27-42-144-15,-27 42 128 0,0 0 32 0,0 0 0 16,0 0 0-16,0 0 0 0,53-34 224 0,-47 36 32 16,1 2 16-16,-1 2 0 0,0 4 112 0,0 2 32 0,-1 1 0 15,-1-1 0-15,0 4-128 0,-2 0-32 16,-1 0 0-16,-2-2 0 0,0 1-240 0,-3-2-48 0,0 0-128 16,-2-2 192-16,-1-1 128 0,-1 0 32 0,0-7 0 0,0 1 0 15,0-1 240-15,-2-5 48 0,0 0 16 0,-3-2 0 16,1-2-176-16,-2-3-32 0,3-1-16 15,0 0 0-15,1-1-112 0,2 0 0 0,1 3-16 0,3-2 0 16,1 0-160-16,2 1-16 0,1 3-128 0,4-3 192 16,0 2-832-16,3 3-160 0</inkml:trace>
  <inkml:trace contextRef="#ctx0" brushRef="#br0" timeOffset="58118.15">17986 11999 5519 0,'-4'-13'496'0,"1"5"-496"0,2 0 0 0,1 6 0 0,0-1 608 0,0-1 32 15,-1-5 0-15,-1-8 0 0,-1-4 752 0,2 2 144 16,2 0 48-16,0 3 0 0,3 1 48 0,1 5 16 16,1 0 0-16,2 4 0 0,-1 0-688 0,2 2-144 15,-1 1-32-15,1 1 0 0,-2 4-144 0,0 1-48 16,-1 1 0-16,-1 0 0 0,0 2-32 0,-2 3-16 16,0-3 0-16,-2 1 0 0,-1 4-32 0,-2-1 0 15,-1-2 0-15,-2 0 0 0,1 1-96 0,-2-2-32 16,0-3 0-16,1-1 0 0,0-1 64 0,0-1 16 15,0-1 0-15,-1-1 0 0,1-1-272 0,-1-2-64 16,1-2-128-16,-1 1 192 0,2 0-192 0,-1 0 0 16,1 1 0-16,1-2 0 0,0 3 160 0,2 2-160 15,0-2 160-15,0 1-160 0,1 1 256 0,0-1-32 16,1 0-16-16,-1 2 0 0,2-2-352 0,1-2-80 0</inkml:trace>
  <inkml:trace contextRef="#ctx0" brushRef="#br0" timeOffset="58687.89">20111 12839 14735 0,'-2'-5'1312'0,"1"2"-1056"0,1 0-256 0,1 2 0 16,0 1 736-16,-1-5 96 0,1-1 0 0,2-4 16 15,0-2 400-15,2 1 80 0,2 2 16 0,-1 3 0 16,1 6-272-16,1-3-48 0,0 2-16 0,0 1 0 15,2 4-368-15,-2-1-80 0,1 4-16 0,-2-1 0 16,1 2-288-16,-2-1-64 0,0 0-16 0,-2 2 0 16,-2-3-176-16,-3 1 0 0,-1 2 0 0,-2-3 0 15,-2-2 0-15,-3 0 0 0,0-2 144 0,-3-2-144 16,1 2 240-16,-2-2-32 0,2-2 0 0,-2 0 0 16,0-2 64-16,0 0 16 0,0-2 0 0,2 0 0 15,0-3 48-15,1 2 16 0,3-2 0 0,1 5 0 16,2 1-176-16,3 0-48 0,1-3 0 0,2-1 0 15,2 0-928-15,1-1-192 16,2 2-32-16,-7 6-12416 0</inkml:trace>
  <inkml:trace contextRef="#ctx0" brushRef="#br0" timeOffset="59239.1">19380 10956 11055 0,'2'-4'976'0,"0"2"-784"15,1 2-192-15,-1-4 0 16,1 4 320-16,-2 0 0 0,3-2 16 0,3-2 0 15,-7 4 352-15,0 0 64 0,0 0 16 0,0 0 0 16,0 0 192-16,0 0 64 0,54 19 0 0,-49-10 0 16,0 1-192-16,-1 3-16 0,-2-1-16 0,0-2 0 0,-2 2-224 15,-2-2-64-15,1 3 0 0,-2-4 0 0,-2 0-224 0,0-3-48 16,-2-1-16-16,1-2 0 0,0-1-224 0,1-2 0 16,0-2 128-16,1-2-128 0,1 0 0 0,-1-2 0 15,0-3 0-15,2-3 0 0,-1-1 0 0,2 0 0 16,-1 1 0-16,3-2 0 0,1 6 0 0,1-2 0 15,1 1 0-15,-2 5 0 0,1-2 0 0,-1 4 192 0,2 0-48 0,-2 2-16 16,1 0 400-16,-1 0 80 16,-1 2 16-16,-1 0 0 0,0 2-48 0,0-2 0 15,-1 2 0-15,0-2 0 0,1 0-576 0,0-2-128 16</inkml:trace>
  <inkml:trace contextRef="#ctx0" brushRef="#br0" timeOffset="59873.84">21744 11202 23039 0,'-15'4'1024'0,"8"-4"192"0,1 0-960 0,0 0-256 16,1 0 0-16,1 0 0 0,0 0 496 0,-4-3 48 16,-2 2 16-16,-1-4 0 0,0 2 16 0,5-1 0 15,1-2 0-15,4 2 0 0,1-1-448 0,2 1-128 16,2 2 0-16,1-2 0 0,2 4 0 0,-1-2 0 0,2 0 0 0,-2 2 0 16,0 2 0-16,-1 0 0 15,0 1-192-15,-1-2 192 0,-1 4 0 0,0 1 0 0,1 0 0 0,-2-1 0 16,1 4 0-16,-2-1 0 0,1 0 0 0,1 0 0 15,-2 0 144-15,-1 0 32 0,0-1 0 0,-3 0 0 16,0-1-176-16,-3-1 128 0,-2-1-128 0,0-2 128 16,-4 0 176-16,1 0 16 0,-1-4 16 0,0 0 0 15,-1 0-16-15,-2-4 0 0,2 0 0 0,-1-3 0 16,2 1-320-16,1 0 144 0,2-2-144 0,3 3 0 16,1-5 0-16,4 3 0 0,1-1 0 0,3 0 0 15,4 1 0-15,-7 9 0 0,0 0 0 0,0 0 0 16,48-28 0-16,-48 28 0 0,0 0 0 0,0 0 0 15,63-7 176-15,-63 7-32 0,0 0 0 0,42 17 0 16,-30-9 624-16,1 2 112 0,-2 2 16 0,-1-2 16 0,-2 3-16 16,-2-5-16-16,-1 2 0 0,-3 0 0 0,-2 0-416 15,-3-1-80-15,-3-3 0 0,-1 0-16 0,-3-5-176 0,-1-1-48 16,-2-1 0-16,1-5-17440 16</inkml:trace>
  <inkml:trace contextRef="#ctx0" brushRef="#br0" timeOffset="65930.33">15907 16146 10127 0,'-5'4'896'0,"0"-1"-704"0,3-3-192 0,0 3 0 15,1-3 672-15,-1 0 96 0,-3 4 32 0,-3-1 0 16,0 2 160-16,0-1 16 0,3-1 16 0,3-2 0 15,2-2 544-15,0-2 128 0,0 3 0 0,0 0 16 16,0 0-304-16,0 0-64 0,0 0-16 0,39-41 0 16,-39 41-304-16,0 0-64 0,40-38-16 0,-40 38 0 15,0 0-144-15,52-56-16 0,-52 56-16 0,46-46 0 0,-46 46-80 0,57-55-16 16,-57 55 0-16,63-64 0 16,-63 64-128-16,68-70-48 0,-68 70 0 0,64-73 0 0,-27 35-224 0,0-3-48 15,1 0-16-15,-38 41 0 0,56-60 0 0,-56 60 0 16,69-73 0-16,-25 27 0 0,0 4 64 15,-1-2 16-15,-1 5 0 0,-2 0 0 0,-40 39 48 0,70-71 16 16,-70 71 0-16,70-63 0 0,-70 63-192 0,69-63-128 16,-69 63 144-16,73-70-144 0,-73 70 128 0,74-70-128 15,-32 31 0-15,3-3 0 0,-1-3 128 0,-1 2-128 16,2 1 0-16,-2 1 144 0,-1-1-16 0,-5 7-128 0,-37 35 192 0,71-69-64 16,-25 25-128-16,2-3 128 0,0 0-128 0,-3 5 128 15,-2-2 0-15,-4 2 0 0,0 5 0 16,-2-1 0-16,1-1 0 0,-3 2-128 0,-35 37 192 0,64-66-64 15,-26 22 0-15,5-1-128 0,0-2 192 0,0-3-64 16,-1 4 0-16,0-1 0 0,0-2 0 0,0 3 0 16,-3 3-128-16,4-2 0 0,4-3 144 0,2-4-144 15,1 0 0-15,0 2 0 0,4 3 0 0,-5-4 0 16,-2 4 0-16,-1 0 0 0,-2 2 0 0,1 3 0 16,-2-1 0-16,2-2 0 0,0 1 0 0,2-1 0 15,-1 1 0-15,0-3 0 0,0 2 0 0,-4 5 0 16,-3 1 128-16,1 2-128 0,3-1 160 0,0-3-160 15,1-3 208-15,1-1-48 0,2 0-16 0,3 1 0 16,3-2-144-16,-2 0 0 0,-5 2 0 0,2 1 128 16,2-6-128-16,1 2 0 0,2-2 0 0,-1-2 0 15,4 1 0-15,-3-2 0 0,1 1 0 0,-2-1 0 0,-3 4 0 16,-4 1 0-16,0 0 0 0,-3 2 0 0,-1 3 0 16,0-2 0-16,1-6 0 0,-2 4 0 0,0 3 176 15,-3 0 0-15,-1 5 0 0,0-1 0 0,-3-2 48 0,-1 3 16 16,1 1 0-16,-1-1 0 0,1 2 0 0,0-4 0 15,1 4 0-15,3-7 0 0,2 1-112 0,4-2-128 0,0 0 176 0,0 2-176 16,3-2 128-16,-3 0-128 16,-3 6 0-16,-3-3 0 0,0 3 0 0,2 0 0 0,1-2 0 15,-2 0 0-15,1 6 0 0,-2-1 0 16,-1 3 0-16,-2 4 0 0,0 0 128 0,-34 28-128 16,61-50 0-16,-61 50 0 0,51-45 272 0,-51 45 0 15,47-43 0-15,-47 43 0 0,45-38-32 0,-45 38-16 16,43-39 0-16,-43 39 0 0,48-38 0 0,-48 38 0 0,47-41 0 0,-47 41 0 15,53-41-48-15,-53 41-16 16,58-44 0-16,-58 44 0 0,59-42-160 0,-59 42 160 0,56-37-160 0,-56 37 160 16,52-35-160-16,-52 35 0 0,45-32 0 0,-45 32 0 15,39-34 0-15,-39 34 0 0,39-27 0 0,-39 27 0 16,0 0 0-16,43-31 0 0,-43 31 0 0,0 0 0 16,37-28 0-16,-37 28 0 0,0 0 128 0,0 0-128 15,32-32 0-15,-32 32 0 0,0 0 0 0,0 0 0 0,0 0 0 16,0 0 0-16,19-31 0 0,-19 31 0 15,0 0 0-15,0 0-224 0,0 0 80 0,0 0-22384 16</inkml:trace>
  <inkml:trace contextRef="#ctx0" brushRef="#br0" timeOffset="67007.8">22706 9404 15663 0,'-2'-2'1392'0,"2"0"-1120"0,0 0-272 0,2 2 0 16,-1 0 704-16,0 0 96 0,0-1 16 0,2 1 0 16,-1 1 720-16,1 5 160 0,0 3 32 0,0 1 0 15,-1 3-80-15,0 2-16 0,-2 4 0 0,1-3 0 16,-2 4-736-16,-1 1-160 0,1-4-32 0,-1 4 0 15,-2-5-384-15,1 3-64 0,1-6-32 0,-1-1 0 0,2-3-224 0,0-3 0 16,1-2 0-16,0-1 0 16,1-3 0-16,0 0 0 0,2-5 0 0,-1 1 0 15,1-2 0-15,-2-4 0 0,3 0 0 0,-2-2-160 16,2-1 160-16,-1-3 0 0,0 4 0 0,0-3 0 16,0 1 0-16,1-1 0 0,1 2 0 0,0 0 0 15,1 4 0-15,0-4-128 0,2 3 128 0,-2 0 0 16,1 2 0-16,1 2 0 0,-1-1 0 0,1 4 176 0,-2 3 80 0,0-3 0 15,-1 2 16-15,0 2 0 0,1 2-144 0,0 0-128 16,0 4 192-16,1-1-192 0,1 2 128 0,0-1-128 16,0 3 0-16,-1-4 0 0,-2 0 0 15,1 0 0-15,0 1 0 0,-1 2 0 0,1-3 0 16,-1-1 0-16,-1 0 0 0,-1-4 0 0,1 2-128 0,0-3-48 0,1 0 0 0,-2-4 0 16,1 2-128-16,0-2-16 15,0 0-16-15,-1-1 0 0,1 2 336 0,0-1 0 0,-2 1 0 16,1 1 0-16,-1 1-128 0,-1 1 128 15,3 0 0-15,-3 3 0 0,-1 0 0 0,2 1 0 0,-2-1 0 0,0 2 0 16,-2 5 144-16,1 0 160 16,0-1 16-16,-2 1 16 0,2 2-32 0,0-1-16 0,1 2 0 15,0-2 0-15,1 0-656 16,2 0-128-16,-1 0-16 0,2-2-14736 0</inkml:trace>
  <inkml:trace contextRef="#ctx0" brushRef="#br0" timeOffset="67272.38">23303 9533 22111 0,'-10'-3'976'0,"5"3"208"0,-1-3-944 0,1 3-240 0,1-3 0 0,0 3 0 0,-2-2 1200 0,-2 0 192 15,-7 2 32-15,-5 0 16 0,-2 2-96 0,2 3-32 16,1-2 0-16,3 7 0 0,4-1-736 0,2 1-160 15,4 2-32-15,2 0 0 0,3-2-176 0,2 0-32 16,4-1-16-16,1-2 0 0,2 2 32 0,0-5 0 16,2 2 0-16,-10-6 0 0,0 0-192 0,0 0 0 15,0 0 0-15,61 2 0 0,-61-2 0 0,0 0 0 0,0 0 0 0,0 0 0 16,0 0 0-16,52-31 0 16,-47 22 0-16,-2-1 0 0,1-1-432 0,0 1 48 15,-2 0 0-15,0 0-14576 0</inkml:trace>
  <inkml:trace contextRef="#ctx0" brushRef="#br0" timeOffset="68041.48">23417 9553 7359 0,'-8'2'656'0,"4"-1"-528"0,-1 2-128 0,2-3 0 16,2 0 2704-16,-2 2 512 0,1-2 112 0,-2 4 0 15,-2 0-800-15,-3 2-160 0,0 2-48 0,1 4 0 16,0-1-720-16,3-1-128 0,2 2-48 0,0-2 0 16,4-1-656-16,2-2-144 0,1-1-32 0,1 0 0 0,1-2-400 15,2 1-192-15,-8-5 160 0,0 0-160 16,0 0 0-16,0 0 0 0,0 0 0 0,59-12 0 0,-59 12 0 0,0 0 0 16,0 0 0-16,0 0 0 15,34-45 0-15,-30 34 0 0,-4 11 0 0,10-32 0 0,-10 32 0 0,10-41 0 16,-5 17 0-16,1 1 0 15,0 1 0-15,0-2 0 0,0-4-160 0,2-1 160 0,-1 1-384 0,1-1 0 16,0 1 0-16,1 1 0 0,-9 27 128 0,13-46 16 16,-13 46 16-16,0 0 0 0,14-37 224 0,-15 33 0 15,0 2 0-15,-4 4 0 0,1 4 896 0,-2 4 80 16,-2 0 16-16,1 5 0 0,1 1-160 0,-2 6-48 0,0 2 0 16,0 3 0-16,1 2-528 0,1-1-96 15,1 2-32-15,1 1 0 0,2 0-128 0,0-3 0 0,4 0 0 16,0-2 0-16,3-1 0 0,0-1 0 15,2-3 0-15,1-3 0 0,-1-2 0 0,2-3-272 16,-1-6 64-16,0 2 16 0,-8-9-192 0,0 0-16 0,0 0-16 0,0 0 0 16,0 0 144-16,0 0 16 0,51-23 16 15,-51 23 0-15,0 0 240 0,24-38-176 0,-24 38 176 0,19-35-160 0,-19 35 160 16,17-40 0-16,-17 40 0 16,16-39-128-16,-16 39 128 0,10-28-160 0,-6 13 160 0,0 5-160 15,-4 0 160-15,-2 4 0 0,0 6 0 0,-3 0 128 16,-1 1 544-16,-3 4 112 0,2 1 32 0,-2 1 0 15,2 3-320-15,-1-1-64 0,2 4-16 0,1 0 0 16,1 2-240-16,4 1-48 0,0-6-128 0,4 5 192 16,0-1-192-16,2-4 0 0,3 1 128 0,-2-1-128 15,3-1 0-15,-10-9 0 0,0 0 0 0,31 14 0 0,-31-14 0 16,0 0 0-16,0 0-160 0,0 0 160 16,0 0-320-16,0 0 0 0,58-17 16 0,-58 17 0 15,0 0-304-15,0 0-64 0,22-47-16 16,-22 47 0-16,9-32-256 0,-9 32-48 0,10-41-16 15,-5 19 0-15,0-3-192 0,1-4-32 16,0 1-16-16,0-4 0 0,0-2 544 0,1 1 96 0,-1 2 32 0,1 0 0 16,-1 5 576-16,-6 26 0 0,11-38 0 0,-11 38 0 0,0 0 432 0,0 0 208 15,0 0 32-15,-1-11 16 0,-4 22 1504 0,-2 2 304 16,-1 8 64-16,0 5 16 0,-1 3-1424 0,0 5-304 16,2 5-48-16,0 2-16 0,-2 3-416 0,5-9-96 15,1-4-16-15,1 3 0 0,5 5-256 0,2 1 128 16,3-1-128-16,4-5-18944 0</inkml:trace>
  <inkml:trace contextRef="#ctx0" brushRef="#br0" timeOffset="68762.92">25227 10851 14735 0,'-1'4'1312'0,"-1"-1"-1056"0,2 4-256 15,-1-4 0-15,1 2 1440 0,0 1 224 0,-2 8 64 0,-1 14 0 16,0 11 400-16,-2 10 96 0,1 12 16 0,0 3 0 15,0 8-464-15,1 7-96 0,-1 3-16 0,0 4 0 16,2 2-656-16,-2 3-144 0,0 2-32 0,1 1 0 0,0 0-384 16,-2 1-96-16,-1-2-16 0,-3 1 0 15,2-2-192-15,-3-1-144 0,0 4 192 0,-2 1-192 16,1-2 0-16,0-2 0 0,1 2 0 0,4-11 0 16,-1-10 208-16,2 11-64 0,0 13-16 0,2 5 0 0,-2-3 64 15,-3 0 16-15,-1 5 0 0,-4 0 0 16,-2-5 16-16,0 1 0 0,-1 1 0 0,3 0 0 15,0-5-224-15,2 2 176 0,1-1-176 0,1-1 160 0,0-6-160 16,1-1 0-16,1 4 0 0,0-6 0 0,-2-1 0 16,2-5 0-16,0-8 0 0,1-3 128 15,1-1 48-15,1-9 0 0,0-1 0 0,1-10 0 0,2-7-176 0,0-5 0 16,3-8 144-16,1-5-144 0,0-6-144 0,2-7-112 16,0-4 0-16,1-4-12272 15,-1-3-2448-15</inkml:trace>
  <inkml:trace contextRef="#ctx0" brushRef="#br0" timeOffset="69282.89">23549 14213 1839 0,'-17'5'160'0,"4"-1"-160"0,2-2 0 0,5 0 0 0,5-2 3984 0,1 0 768 16,1 0 160-16,1 0 16 0,-2 0-2688 0,0 0-528 16,0 0-112-16,71 5-32 0,-71-5-976 0,100 3-192 15,-37 0-32-15,11 2-16 0,9 1 672 0,16 3 128 16,16 0 16-16,10 1 16 0,6-1-224 16,10 1-64-16,10 5 0 0,7-5 0 0,3 2-176 15,7-2-32-15,6 2-16 0,12 2 0 0,4 1-160 0,2-3-48 16,0 0 0-16,-3-2 0 0,-4 0-160 0,14 0-48 15,8 0 0-15,3 2 0 0,2 1-64 0,1-3 0 0,3 1-16 16,-1 0 0-16,-1-2 96 0,-9-1 32 16,-16 2 0-16,7 0 0 0,4 2-32 15,0 1 0-15,1-3 0 0,-5 2 0 0,1-2-48 0,-8 2-16 16,-9 2 0-16,-6-2 0 0,-7 1-48 0,-8-5-16 0,-4-2 0 16,-13 2 0-16,-14-2-144 0,-4-4 0 15,-4-2 0-15,-10 0 0 0,-12 0-144 0,-12-2-64 16,-7-4-16-16,-12-4-18672 0</inkml:trace>
  <inkml:trace contextRef="#ctx0" brushRef="#br0" timeOffset="70069.69">25945 13729 18431 0,'-3'0'1632'0,"-1"-3"-1312"0,3 3-320 0,-1-1 0 0,2 1 1504 0,0 0 224 16,-1 0 64-16,0 0 0 0,1-3-736 0,2 3-144 15,2 0-16-15,4 3-16 0,-8-3-320 0,0 0-64 16,0 0-16-16,48 16 0 0,-48-16-80 0,31 13-16 16,-31-13 0-16,31 19 0 0,-19-10-128 0,-3 1-48 15,-1 2 0-15,-4-2 0 0,-3 0 112 0,-2 0 32 16,-4 1 0-16,-2-4 0 0,-2 2 400 0,-2-3 80 15,-2 0 0-15,1-2 16 0,-1-4-208 0,-1 0-64 16,2-4 0-16,-1-2 0 0,3-3-400 0,4-3-176 0,2 2 128 0,6-6-128 16,1 4 0-16,-3 12 0 0,0 0 0 15,28-39 0-15,-28 39 0 0,0 0 0 16,45-34 0-16,-45 34 0 0,0 0-128 0,0 0 128 16,60-23 0-16,-60 23 0 0,0 0 160 0,0 0 96 0,32 10 32 0,-31-1 0 15,-1-3 96-15,-4 4 0 16,-2 0 16-16,-4-1 0 0,2-2-80 0,-4-1-32 0,1-2 0 15,-1 1 0-15,1-1-288 0,1-4 0 16,1 0 0-16,2-4-12288 0,3-2-2560 0</inkml:trace>
  <inkml:trace contextRef="#ctx0" brushRef="#br0" timeOffset="70697.89">26402 12151 21183 0,'0'-3'1888'0,"1"1"-1504"0,0 0-384 0,0 2 0 16,2 0 640-16,-1-2 64 0,2 1 16 0,3-4 0 0,-7 5 432 0,0 0 64 15,0 0 32-15,0 0 0 16,0 0-16-16,61 12 0 0,-52-3 0 0,-2 1 0 15,-2 2-320-15,-1-2-64 0,-2 2-16 0,-2 2 0 16,-2-2-416-16,-2 1-96 0,-2-1 0 0,-3 0-16 16,1 1-176-16,-2-3-128 0,-2-3 144 0,3 2-144 15,0-6 160-15,2 0-160 0,0-2 160 0,2-2-160 0,0-3 0 0,3-2 0 16,-1 0 0-16,2-3 0 0,1 2 0 0,1-2 0 16,3-1 0-16,-1 0 0 0,2-1 0 0,-2 1 0 15,2 3 0-15,0-2 0 0,0 1 0 0,-1 0-128 16,1 2 128-16,0 0 0 0,0 0 0 0,0 2 176 15,2-2-32-15,-2 0 0 0,0 2-144 0,1-2 0 16,-6 6 0-16,0 0-16768 16</inkml:trace>
  <inkml:trace contextRef="#ctx0" brushRef="#br0" timeOffset="71278.22">27940 13612 3679 0,'-6'-6'320'0,"2"2"-320"0,2 2 0 0,0-2 0 0,1 0 1920 0,1 1 304 16,0-2 64-16,0-3 16 0,1-4 336 0,2-4 80 15,-1 0 16-15,3-1 0 0,0 3-544 0,-5 14-96 16,0 0-32-16,0 0 0 0,29-37-704 0,-29 37-144 0,0 0-16 0,0 0-16 16,0 0-432-16,0 0-96 15,0 0-16-15,54 2 0 0,-54-2-400 0,17 13-96 0,-9-5-16 16,-3 2 0-16,0 0-128 0,-2-1 0 0,-1 2 0 0,-4 0 0 15,-1-1 0-15,-2 0 0 0,0-1 0 0,-1-2 0 16,-2-1 256-16,1-3-16 0,-2 0-16 0,0-3 0 16,1-2 0-16,-2-2 0 0,-1-2 0 0,1-1 0 15,0-5-224-15,1 3 0 0,2-1 0 0,1 0 0 16,1-1 0-16,2 1 0 0,2 0 0 0,2 0 0 31,2 0-464-31,0 1-96 0,-3 9-16 0,0 0-15680 0</inkml:trace>
  <inkml:trace contextRef="#ctx0" brushRef="#br0" timeOffset="72013.66">29798 12157 21183 0,'2'-5'1888'0,"-2"5"-1504"16,0 0-384-16,0 0 0 0,0 0 0 0,0 0-192 16,0 0 32-16,0 0 0 0,0 0 448 0,0 0 96 0,0 0 0 0,50-17 16 15,-46 23 928-15,-1 1 176 16,-2 2 32-16,-1 1 16 0,-1 0-576 0,-2-1-112 15,-2 1-32-15,-1-1 0 0,0 0-128 0,-3-2-48 16,0-1 0-16,1 0 0 0,-2-3 32 0,1-3 0 16,-1 0 0-16,2-3 0 0,0 0-256 0,2-3-48 15,0-3-16-15,2 2 0 0,3-3-144 0,1 1-32 16,0 9 0-16,0 0 0 0,21-38-192 0,-21 38 0 16,0 0 128-16,42-44-128 0,-42 44 0 0,0 0 0 15,58-40 0-15,-58 40 0 0,0 0 0 0,62-33 0 16,-62 33 0-16,0 0 0 0,53-16 0 0,-53 16 0 15,0 0 0-15,0 0 0 0,0 0 320 0,45 13 192 0,-42-3 16 0,0 2 16 16,-3 2-80-16,-1 3-16 0,-4 0 0 0,-4 4 0 16,-2 1-96-16,-3-3-32 0,1-2 0 0,-3-2 0 15,-2 1-144-15,1-6-48 0,1-1 0 16,-1-2 0 0,2-2-544-16,0-5-112 0</inkml:trace>
  <inkml:trace contextRef="#ctx0" brushRef="#br0" timeOffset="72468.38">27806 11441 22111 0,'-3'-1'976'0,"0"-2"208"0,2 2-944 0,0-2-240 16,2 0 0-16,0 0 0 0,2 0 688 0,0-4 80 15,4-1 32-15,1-5 0 0,-8 13-368 0,0 0-80 16,31-36-16-16,-31 36 0 0,0 0 432 0,0 0 96 15,0 0 16-15,46-24 0 0,-46 24 208 0,0 0 64 16,0 0 0-16,0 0 0 0,0 0-352 0,38 28-64 0,-34-19-16 0,-4 1 0 16,-1 0-320-16,-3-1-64 0,-1 1-16 0,-2 2 0 15,-1-5-112-15,-2 2-16 0,-1-3-16 0,1 0 0 16,-1-2 0-16,0-4 0 0,1 0 0 0,-1-4 0 16,1-1-48-16,3-1 0 0,-1-2 0 0,2 0 0 15,1-2-128-15,3 0 0 0,0-2 0 0,4 2 0 16,1-3 0-16,2 1 0 0,1 2 0 0,-6 10 0 15,0 0 0-15,0 0 0 0,36-35 0 0,-36 35 0 16,0 0-144-16,0 0 144 0,0 0 0 0,0 0 0 0,0 0 0 0,60-16-128 16,-60 16 128-16,0 0-17232 15</inkml:trace>
  <inkml:trace contextRef="#ctx0" brushRef="#br0" timeOffset="72956.63">29670 13030 14735 0,'-19'-9'640'0,"11"5"160"0,-1-2-640 0,-1 3-160 0,5 0 0 0,0 2 0 15,0-2 1072-15,-2-3 176 0,-6 0 32 0,-3-4 16 16,-1 0 480-16,1-2 80 0,4 3 32 0,3 2 0 15,5 1-704-15,3-1-144 0,2 4-16 0,4 0-16 16,-5 3-560-16,0 0-128 0,0 0 0 0,0 0-16 16,0 0-32-16,55 0 0 0,-55 0 0 0,0 0 0 15,28 13 368-15,-19-6 64 0,-3 2 0 0,-1-3 16 16,-1 4 32-16,-3-2 0 0,-1 0 0 0,-4 1 0 0,-1-2-320 0,-1 2-64 16,-4-2-16-16,0 2 0 0,0-3-32 0,0-2 0 15,-1 2 0-15,0-3 0 16,1 0-64-16,-2-1-32 0,1 0 0 15,0-4 0-15,-2 0-224 0,3-2 0 0,3 1 0 0,1-4 0 16,1 1-144-16,2 0-80 0,3-5-16 16,0 1-17488-16</inkml:trace>
  <inkml:trace contextRef="#ctx0" brushRef="#br0" timeOffset="73461.2">28444 10729 13823 0,'-5'-4'1216'16,"2"-2"-960"-16,1 2-256 0,4 1 0 0,-1 3 1168 0,0-3 192 16,0-3 48-16,-1-1 0 0,2-4-848 0,-1 4-176 15,0-3-16-15,2 5-16 0,-1 1 640 0,1 4 128 16,2 3 32-16,-2 0 0 0,2 4 240 0,0-1 48 15,1 2 16-15,0 2 0 0,1 3-560 0,-2-3-96 16,0 2-32-16,-3-2 0 0,1 2-336 0,-1-4-80 16,-2 2-16-16,0-2 0 0,-1 1-336 0,-2-3 0 15,-2-1 0-15,0 0 128 0,0-4-128 0,-1-1 0 16,0-1 128-16,-1-1-128 0,0-5 208 0,0 1-16 0,0-1-16 0,-1-2 0 16,1-3-176-16,2 2 0 15,0-3 0-15,1 4 128 0,2-1-128 0,0 0 0 0,2 1 0 0,2-1 0 16,0 2 0-16,1 0 0 15,0 2-144-15,2 0 144 0,0 1 0 0,0 1 0 16,1 3-128-16,-1-2 128 16,-5 3-400-16,0 0-32 0,0 0 0 0,0 0-14320 0</inkml:trace>
  <inkml:trace contextRef="#ctx0" brushRef="#br0" timeOffset="73880.23">26880 11724 21183 0,'-18'-9'944'0,"6"2"192"0,4-2-912 0,3 2-224 16,4 1 0-16,2 1 0 0,0-1 0 0,0-4 0 15,1-4 0-15,0-7 0 16,3 1-416-16,2 4-80 0,-7 16-16 0,0 0 0 0,30-37 1280 0,-30 37 256 16,0 0 64-16,0 0 0 0,55-16 96 0,-55 16 32 15,0 0 0-15,0 0 0 0,0 0-208 0,56 6-48 16,-56-6 0-16,0 0 0 0,0 0-288 0,25 20-64 15,-24-11-16-15,-1-3 0 0,-1 1-48 0,-1 2-16 16,-2 0 0-16,0 0 0 0,-1-2-48 0,0 2-16 0,-1 1 0 16,0-1 0-16,-1-2-272 0,-1 2-48 15,1-3-16-15,-1-2 0 0,2 0-128 0,0-2 128 0,2 1-128 0,1-3 128 16,1-3-128-16,2 1 0 0,3 0 0 0,0-2-11072 16,4 0-2240-1</inkml:trace>
  <inkml:trace contextRef="#ctx0" brushRef="#br0" timeOffset="74446.52">28754 13795 22111 0,'-10'4'1968'0,"2"-2"-1584"0,5-2-384 0,3 0 0 16,1 0 1568-16,-1 0 224 0,0 0 64 0,-5 0 0 0,0 0-1104 0,1 0-224 15,2 0-32-15,2-3-16 16,1 3-288-16,1-3-48 0,2 2-16 0,0 1 0 15,1 4 112-15,-2-3 16 0,2 1 0 0,0 2 0 16,2 1-32-16,-3-1 0 0,0 2 0 0,0-2 0 16,0 2 464-16,-2-2 80 0,1 1 32 0,-3-2 0 15,1 0 16-15,-1 0 0 0,0 1 0 0,0-1 0 16,-1 0-400-16,-1 0-80 0,0-2-16 0,1 2 0 16,-2-1-128-16,1 2-16 0,-1-2-16 0,1 2 0 15,-1 0-160-15,0-1 0 0,-1 2 144 0,0-1-144 0,-1-2 0 0,0 2 0 16,0-4 0-16,0 0 128 15,2-4-128-15,-1-2 0 0,1 0-128 0,2-4-11840 16,0-1-2368-16</inkml:trace>
  <inkml:trace contextRef="#ctx0" brushRef="#br0" timeOffset="74948.16">30190 13489 21183 0,'-8'0'1888'0,"0"-2"-1504"16,2 1-384-16,4 1 0 15,-1 0 2480-15,-1-1 416 0,-3 1 96 0,-5-4 16 0,-2 2-1232 16,2-2-240-16,6 2-64 0,3-2 0 0,4 4-1008 0,-1 0-208 15,0 0-32-15,0 0-16 16,36 4-208-16,-36-4 0 0,32 8 128 0,-32-8-128 0,35 14 160 0,-35-14-16 16,35 12 0-16,-35-12 0 0,26 13-144 0,-15-6 0 15,-11-7 0-15,21 16 0 0,-14-7 192 0,-2-1-64 16,-2-1 0-16,-3-3 0 0,-3 3 144 0,1-2 32 16,-2-2 0-16,0 1 0 0,-1 1-112 0,0-4 0 15,2 3-16-15,-2-2 0 0,1 1-176 0,0 1 0 16,-1-4 0-16,2 2 128 0,-2 2-128 0,0-2-272 15,0-1 64-15,0 2 16 16,1-1-752-16,0-2-144 0,1 0-16 0,0 0-15728 0</inkml:trace>
  <inkml:trace contextRef="#ctx0" brushRef="#br0" timeOffset="75350.35">31109 13930 23039 0,'-10'0'2048'0,"3"0"-1648"0,7-2-400 0,1 2 0 16,0-3 2160-16,-2 2 336 0,-4-2 80 0,-2 0 16 15,-3-3-1680-15,-1-1-336 0,1 1-64 0,0-2 0 0,1 1 304 0,2 0 64 16,1 1 16-16,2 0 0 16,0-1-560-16,4 7-96 0,0 0-32 0,0 0 0 0,0 0-208 0,0 0 0 15,0 0 0-15,31-44 0 0,-31 44 0 0,0 0-192 16,0 0 192-16,0 0-160 0,53-13 160 0,-53 13-160 16,0 0 160-16,30 9-160 0,-21-5 160 0,-2 2 0 15,-1 0 128-15,0 2-128 0,-1 0 384 0,-1 2 16 16,-1 0 0-16,-1 1 0 0,-2 0-32 15,0 0-16-15,-2 2 0 0,-2-2 0 16,-1-2-96-16,0-1-32 0,-1 0 0 0,1-2 0 0,-1 0-96 16,1-3 0-16,0-2-128 0,1-1 192 0,0-1-192 0,2-2-160 15,-1-3 32-15,2 0-18240 0</inkml:trace>
  <inkml:trace contextRef="#ctx0" brushRef="#br0" timeOffset="75748.3">29984 13538 6447 0,'0'0'272'0,"0"0"80"0,0 0-352 0,0 0 0 15,0 0 0-15,0 0 0 16,20-37 2048-16,-20 37 352 0,0 0 64 0,0 0 16 0,47-32-32 0,-47 32 0 16,0 0 0-16,52-19 0 0,-52 19-640 0,0 0-128 15,50 3-16-15,-50-3-16 0,0 0-400 0,45 20-80 16,-45-20-16-16,25 18 0 0,-14-8-368 0,-3 0-80 16,-1 2 0-16,-3-2-16 0,-1 1-240 0,-4-1-32 15,-1 0-16-15,-2-3 0 0,-3 2 16 0,0-3 0 16,-1 0 0-16,-1 1 0 0,0-4-160 0,0 1-16 15,-1-1-16-15,2-3 0 0,-1 2-224 0,0-4 144 0,1 2-144 0,-1-3 128 16,0 2-128-16,2-2 0 0,0 3 0 0,0-2 0 16,1 1 0-16,3-2 0 0,0 2 0 15,2 1 0-15,1-3-160 0,2 1-16 16,1 1 0-16,-3 1 0 16,0 0-1040-16,0 0-192 0</inkml:trace>
  <inkml:trace contextRef="#ctx0" brushRef="#br0" timeOffset="76371.82">31293 12168 30399 0,'-8'0'2704'16,"2"-1"-2160"-16,3-3-544 0,3 4 0 0,0 0 640 0,0 0 0 16,0 0 16-16,0 0 0 15,0 0-2112-15,8-25-416 0,-8 25-96 0,0 0-16 0,0 0 1408 0,0 0 256 16,0 0 64-16,0 0 16 0,0 0 912 0,0 0 176 0,11 25 48 0,-15-15 0 16,-2 0 272-16,0-2 64 0,-2 2 16 0,-1-2 0 15,1 0-512-15,-1-1-96 0,2 0-32 0,-2-2 0 16,2 1-144-16,1-5-16 0,1 2-16 0,2-3 0 15,1-3-208-15,-1 2-32 0,3 1-16 0,0 0 0 16,0 0-176-16,9-27 0 0,-9 27 0 16,0 0 0-16,23-30 0 0,-23 30 0 0,0 0 0 0,39-37 0 15,-39 37-192-15,0 0-32 0,42-26 0 0,-42 26 0 32,0 0-224-32,0 0-64 0,0 0 0 0,0 0 0 0,52-8 512 0,-52 8 0 0,0 0 176 0,8 16-48 0,-5-8 448 15,-3 5 112-15,0-1 16 0,-2-1 0 16,0 1-112-16,-2 1-16 0,1 2 0 15,-4-3 0-15,1 2-144 0,-1-2-48 16,-1-2 0-16,1-1 0 0,0-2-80 0,0-1-32 0,1 0 0 0,2-6 0 16,1 3-64-16,0-6-16 0,2 1 0 0,0-2 0 15,1 4-192-15,0 0 0 0,1-20 0 0,-1 20 0 0,0 0-192 0,3-24-96 16,-3 24-16-16,0 0-12016 16,7-26-2400-16</inkml:trace>
  <inkml:trace contextRef="#ctx0" brushRef="#br0" timeOffset="77707.98">25019 15625 20271 0,'-6'3'1792'0,"2"1"-1424"0,2-4-368 0,2 0 0 15,0-3 560-15,0 3 32 0,-1 3 16 0,-1-3 0 16,1-3-608-16,2 2 0 0,-1 1 0 0,0 0 0 0,0 0 192 0,0 0 128 16,52-37 32-16,-52 37 0 15,0 0 432-15,69-51 96 0,-69 51 16 0,65-51 0 0,-65 51-80 0,79-65-16 16,-35 27 0-16,5-4 0 15,3-5 0-15,2-4 0 0,0 0 0 0,7-8 0 0,6-2-192 16,2-6-32-16,0-2-16 0,1-3 0 16,0-1-288-16,-1-2-48 0,2 2-16 0,3-6 0 15,5-4-208-15,0-2 0 0,0-3 0 0,0 1 0 16,2 2 0-16,4-3 0 0,5-4 144 0,-2-2-144 16,-2 2 384-16,-1-1 0 0,1 2 0 0,3-1 0 0,1-2 64 15,-3 2 0-15,-1 4 0 0,-4-1 0 0,4 3-48 16,2-5 0-16,3-3 0 0,-2 1 0 0,-4 2-80 0,2-3-32 15,0 2 0-15,-1-1 0 0,4 2-160 16,-2-1-128-16,0 5 144 0,1 0-144 0,1 2 0 0,1-1 128 16,1 1-128-16,0 6 0 0,-3 3 0 0,5-1 0 15,4 2 128-15,-5 2-128 0,-5 8 0 0,-4-1 0 16,2 5 128-16,-3-1-128 0,2-1 0 0,-8 5 144 0,-8 4-144 0,-5 6 128 16,-1-3 80-16,0 4 16 0,1-3 0 15,1-1 0-15,-2-2 32 0,-5 2 0 0,-7 4 0 0,-2-1 0 16,-1 1-48-16,-2 0 0 15,-4 2 0-15,-5 5 0 0,0-1-208 0,0 2 0 16,-1-1 128-16,0 4-128 0,1-1 0 0,0 5-288 16,-1 1 64-16,3 5-12768 0,0 1-2560 0</inkml:trace>
  <inkml:trace contextRef="#ctx0" brushRef="#br0" timeOffset="78718.07">31265 9873 9215 0,'-1'1'816'0,"1"3"-656"15,0-3-160-15,1 1 0 0,0 1 464 0,0 3 64 16,-1 0 16-16,2 4 0 0,0 6 368 0,-1 4 80 16,-1 5 16-16,0-5 0 0,-1 1 0 0,-1-3 0 15,-1-1 0-15,-2 1 0 0,2-5-288 0,-2 0-48 16,1-5-16-16,-1 0 0 0,1-2-160 0,2-2-48 15,-1-2 0-15,2-2 0 0,0-4-320 0,1 0-128 0,1-4 0 0,2-2 0 16,1-2 0-16,3-1 0 16,1-3-128-16,1-2 128 0,2-1-160 0,1 0 160 0,1 0-128 0,-2-1 128 15,-11 20 0-15,22-33 0 0,-11 20 0 16,-3 2-128-16,-2 5 128 0,-1 0 0 16,-1 3 128-16,-2 1-128 0,-1 2 784 0,1 2 96 0,-2 2 16 0,0 1 0 0,-2 3 192 0,2 0 32 15,-1 5 16-15,0-4 0 16,0 4-576-16,-2-1-112 0,2 2-32 0,-2-2 0 15,3 2-416-15,-1-2 128 0,0 0-128 16,1-2 0-16,1 2 0 0,2-3 0 16,-1-2 128-16,2-1-128 0,1-3 0 0,0 0 0 0,2-2 0 0,-1-2 0 15,3-2-176-15,0-3 176 0,2 0-128 0,0 0 128 0,0-1 0 0,0-2 0 16,-1 0 0-16,1 2 0 0,-1-2 0 16,-1 3-160-16,-1 2 160 0,-1 1 0 15,-2 0 0-15,-3 3-128 0,2 0 128 0,-3 0 0 0,1 3 0 0,-2 0 0 16,2 1 176-16,-2 2-176 0,-2 0 544 0,1 3 0 15,0 1 0-15,-2 3 0 0,2 2-368 16,-1-2-176-16,2 0 160 0,1 0-160 16,0-5-720-16,2 0-240 0,2 0-64 0,1 0-12640 0</inkml:trace>
  <inkml:trace contextRef="#ctx0" brushRef="#br0" timeOffset="78986.33">31868 10119 9551 0,'2'-8'192'0,"-2"0"64"0,0-2 0 0,0 4 32 0,0 0-288 0,0 2 0 15,0-2 0-15,-2-1 0 0,1-5 1488 0,-1-4 240 0,-3-3 64 0,-1 1 0 16,-3 4 32-16,-2 2 16 0,-2 6 0 0,0 2 0 16,-5 2-496-16,1 4-80 0,0 4-32 0,0 0 0 15,-1 2-224-15,2 1-48 0,0 0-16 0,0 4 0 16,-1-1-176-16,1 2-16 0,-2 1-16 0,5-2 0 15,0 2-192-15,5-3-32 0,0 0-16 0,5-1 0 16,1-1-192-16,5-4-48 0,3 0 0 0,3-2 0 0,3-2-256 0,-12-2 0 16,0 0 0-16,0 0-144 31,87-18-1200-31,-87 18-256 0,61-23-32 0,-61 23-12544 0</inkml:trace>
  <inkml:trace contextRef="#ctx0" brushRef="#br0" timeOffset="79776.42">31995 10119 6447 0,'-2'-1'272'0,"1"-4"80"15,1 1-352-15,-1 0 0 0,1 2 0 0,0-1 0 0,0 2 1056 0,-1-3 144 16,1-2 16-16,-3-2 16 0,2-1 816 0,-3 1 144 0,0 0 48 0,0 4 0 16,-3 2-512-16,1 2-80 15,-1 5-32-15,-2 1 0 0,0 1-688 0,0 6-144 0,-1-1-16 0,-2 4-16 16,3-1-128-16,-1 1-32 15,2 0 0-15,1 0 0 0,3-4 144 0,0 1 32 16,4-3 0-16,2-3 0 0,0-1-400 0,3-1-80 16,0-5-16-16,2 0 0 0,1 0-272 0,2-5 0 15,0-1 0-15,1-4 0 0,-11 10 0 0,0 0 0 0,38-42 0 0,-24 24 0 16,1-5-160-16,-3 2 160 0,-2 4-160 16,1-5 160-1,1 0-864-15,1-7-80 0,0-6-16 0,1 1 0 16,0-1 192-16,0-2 16 0,0 1 16 0,0 2 0 0,-1 0 512 0,0 5 224 0,-4 4-192 0,1 3 192 0,-2 5 0 15,-2 3 0-15,-2 4 0 0,-4 4 0 16,0 2 464-16,-4 4 176 0,-1 4 16 0,-1 2 16 16,-3 4 560-16,0 1 112 0,1 5 32 0,-1 0 0 15,0 0-816-15,0 4-176 0,-1 5-16 0,1 0-16 0,0 3-48 16,2-4-16-16,2 2 0 0,-1 3 0 0,2-3-160 0,0 1-128 16,3 1 192-16,1-4-192 0,1 1 0 0,2-3 0 15,1-1 0-15,1-4 0 0,2-1 0 0,-1-3 0 16,3-2 0-16,-1-4 0 0,2-3 0 15,0-2 0-15,1-2 0 0,1-2 0 0,-12 2 0 16,0 0 0-16,0 0 0 0,49-30-144 0,-49 30-48 16,0 0-16-16,36-38 0 0,-25 23 0 0,0-1-144 0,-2 0-32 15,-2 1 0-15,-1 2 0 0,-2 0 256 0,-3 3 128 0,-1 2-160 0,-2 0 160 16,-2 3 0-16,-3 4 0 16,-2 1 0-16,-1 0 0 0,0 4 384 0,-1 2 112 15,0 0 16-15,-1 4 16 0,1 2 96 0,-2 1 16 16,1 4 0-16,2 0 0 0,0 1-256 0,3-1-64 15,0 3 0-15,4-2 0 0,0 1-192 0,3 1-128 16,1-4 160-16,3-1-160 0,4 1 0 0,0-6 0 16,2-1 0-16,4 0 0 0,-14-9 0 0,0 0-288 15,0 0 64-15,74-6 16 16,-74 6-1104-16,0 0-224 0,62-41-32 0,-62 41-16 16,33-37-592-16,-33 37-112 0,29-40-16 0,-17 17-16 15,-1-1 144-15,0-3 48 0,-1-2 0 0,1-2 0 16,-2-5 896-16,0-1 176 0,-2 5 32 0,0-3 16 0,1 0 816 0,0 1 192 0,0 3 0 0,-3 7 0 15,0 9 704-15,-3 3 176 0,-1 8 32 0,-1 2 16 16,-2 4 1152-16,-2 7 224 0,-2 7 64 0,-1 4 0 16,-1 6 64-16,-2 7 0 0,-1 6 16 15,0 1 0-15,-1 1-1040 16,1 4-192-16,-1 2-64 0,4 1 0 0,2-1-464 0,1 0-112 0,3-3 0 0,4-4-16 16,4-3-384-16,3-5-176 0,2-5 160 0,2-4-12112 15,2-5-2416-15</inkml:trace>
  <inkml:trace contextRef="#ctx0" brushRef="#br0" timeOffset="82064.02">13452 10061 42383 0,'-21'1'3776'0,"-1"-1"-3024"0,0 0-608 0,0-1-144 0,1-4 0 0,3 1 0 0,18 4 0 0,-13-6 0 15,13 6-2016-15,0 0-480 0,0-20-112 0,5 2-16 16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6T13:58:39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3673 7700 19343 0,'-3'3'1728'0,"2"-3"-1392"0,1 1-336 0,0 1 0 0,1 1 896 15,-1 0 128-15,0 5 0 0,0 9 16 0,-1 12 752 0,1 9 128 16,-1 9 48-16,-1 1 0 0,1 5-288 0,-1-1-48 16,-1 4-16-16,1-2 0 0,-2 3-784 0,0-2-176 15,1-5-16-15,0-3-16 16,2-3-624-16,0-10 0 0,1-5 0 0,1-12-11264 16,1-5-2288-16</inkml:trace>
  <inkml:trace contextRef="#ctx0" brushRef="#br0" timeOffset="210.95">3466 7794 17503 0,'-23'0'768'0,"9"0"176"0,0 0-752 0,4 0-192 0,7 0 0 0,2 0 0 16,-3 0 2480-16,-1-2 464 0,-1-2 80 0,1 1 32 15,2 0-1104-15,8 0-224 0,5 3-32 0,-10 0-16 16,0 0-416-16,83-3-96 0,-83 3-16 0,89-9 0 15,-89 9-576-15,110-8-128 0,-110 8-32 0,113-14 0 16,-49 4-416-16,3-3 0 0,-1 0 128 0,-4-2-12032 16,-62 15-2416-16</inkml:trace>
  <inkml:trace contextRef="#ctx0" brushRef="#br0" timeOffset="435.91">3593 8092 17503 0,'-5'3'1552'0,"3"0"-1232"16,2-3-320-16,2 0 0 0,3-2 1152 0,0 2 160 15,2 2 32-15,4-2 16 0,-11 0-1040 0,0 0-192 0,71 6-128 0,-71-6 128 16,80 3-128-16,-80-3 0 15,103 0-176-15,-43-3-9824 0</inkml:trace>
  <inkml:trace contextRef="#ctx0" brushRef="#br0" timeOffset="800.94">4339 8082 8287 0,'-5'-2'736'0,"0"1"-592"0,3-2-144 0,-1 3 0 15,2 0 1776-15,-3 0 320 0,-3 0 64 0,-7-2 16 16,-4 4 160-16,-3 1 32 0,1 4 16 0,-2 5 0 16,2 1-272-16,0 5-48 0,0 2-16 0,2 5 0 15,-2 1-704-15,3 2-128 0,-1 1-48 0,5-3 0 16,2 1-576-16,2-4-112 0,4-2-32 0,4-5 0 16,2-1-304-16,5-5-144 0,2-4 128 0,0-2-128 15,3-2 0-15,-11-2 0 0,0 0 0 0,0 0 0 16,75-24-496-16,-75 24-80 0,0 0 0 0,66-51-16 15,-66 51-512-15,0 0-112 0,54-49 0 0,-54 49-16 16,0 0 400-16,32-49 96 0,-32 49 16 0,0 0 0 0,16-43 720 0,-14 33 0 16,-1 3 0-16,1 2 0 0,-4 4 1344 0,1-2 144 15,-1 6 48-15,-1 3 0 0,0 4-176 0,0 0-16 16,1 4-16-16,-1 4 0 0,1 0-816 0,0 3-144 16,1 3-48-16,1 0 0 0,1-1-320 0,2 1 128 15,1-1-128-15,2-5 0 0,-1-2 0 0,2 0 0 16,2-2 0-16,1-2-128 15,2-3-1520-15,0-5-288 0</inkml:trace>
  <inkml:trace contextRef="#ctx0" brushRef="#br0" timeOffset="1017.5">4547 7662 23039 0,'-8'6'2048'0,"1"0"-1648"0,3 0-400 0,3-4 0 16,1 3 2512-16,-2 2 432 0,-3 8 64 0,-3 8 32 16,0 14-1472-16,1 4-288 0,5 5-64 0,3 3-16 15,4 2-560-15,1-3-96 0,0-8-32 0,1-1 0 16,2 7-384-16,1-1-128 0,0-1 0 0,0 1 0 16,0-4-416-16,-1-3-192 0,-1-3-32 0,1-9-16608 15</inkml:trace>
  <inkml:trace contextRef="#ctx0" brushRef="#br0" timeOffset="1550.87">4918 8098 33167 0,'-18'0'1472'0,"9"0"304"0,-1-2-1424 0,1 1-352 16,4 1 0-16,1 0 0 0,-1 0 656 0,-2 0 64 15,-5 1 16-15,-6 1 0 0,0 2 80 0,-2 1 16 16,4 2 0-16,4 2 0 0,3-2-560 0,4 3-96 16,4 1-32-16,1 2 0 0,3 0-144 0,2 0 0 0,4 5 0 0,1-2 0 15,0-2 0-15,0 1 0 0,1-2 0 0,0 0 0 16,-1 2-128-16,0-4 128 0,-3 4 0 0,-2-3 0 16,-4 0 0-16,-2 1 0 0,-4-3 0 0,-2 2 0 15,-2-1 0-15,-3 0 0 0,1-1 0 0,-1 0 0 16,-1-1 0-16,-2-3 0 0,1 0 128 0,1-2-128 15,0-1 0-15,5-3 0 0,3 3 0 0,0-6 0 16,4 0 0-16,1-3 0 0,3-1 0 0,4 1 0 16,1-2 0-16,1 3-272 0,-9 5 64 0,0 0 16 15,0 0-208-15,54-29-48 0,-54 29 0 0,0 0 0 16,56-21 272-16,-56 21 176 0,0 0-208 0,67-25 80 16,-67 25-176-16,0 0-16 0,66-28-16 0,-66 28 0 15,0 0-48-15,55-28 0 0,-55 28 0 0,0 0 0 16,0 0 240-16,0 0 144 0,53-42-192 0,-47 33 192 15,-2 1 0-15,0-1 0 0,-3 0 0 0,-1-1 0 0,-3 1 160 0,1 2 144 16,-3-2 16-16,-1 3 16 0,0 2 304 0,-3 2 48 16,-1 4 16-16,-1 1 0 0,-1 4-64 0,-1 2 0 15,0 7 0-15,-1 0 0 0,2 3-256 0,-1 0-64 16,3 6-16-16,0 1 0 0,4 1-112 0,1-4-32 16,3-4 0-16,3 0 0 0,3 3-160 0,6 0 192 15,5-3-192-15,4-3 192 0,5-6-192 0,3-8 0 16,-27-2 0-16,61-9-12368 15,-61 9-2480-15</inkml:trace>
  <inkml:trace contextRef="#ctx0" brushRef="#br0" timeOffset="1930.5">3295 8834 31327 0,'-26'20'1392'0,"13"-11"272"0,0-2-1328 0,6-3-336 15,5-2 0-15,3-2 0 0,3-4 592 0,4 2 48 16,-8 2 16-16,0 0 0 0,92-20-656 0,-29 9 0 16,16 0-256-16,14 0 80 0,8 1 176 0,15 2 0 15,18 0 0-15,8 4 0 0,1 4 0 0,0 1 0 0,-1 2 0 0,-10-1 0 31,-7 4-384-31,-10 1-112 0,-5 3-16 0,-11-7-13712 0</inkml:trace>
  <inkml:trace contextRef="#ctx0" brushRef="#br0" timeOffset="3000.46">5381 8095 20271 0,'-14'9'1792'0,"6"-6"-1424"0,0 1-368 0,3-1 0 16,2-3 176-16,2 0-48 0,0 3 0 0,-1-3 0 0,1 0 160 0,-1 0 32 15,3 1 0-15,1 2 0 16,3-3-1888-16,3 2-368 0,0 2-80 0,4-2-16 0</inkml:trace>
  <inkml:trace contextRef="#ctx0" brushRef="#br0" timeOffset="3090.53">5433 8196 4607 0,'-17'20'400'0,"10"-12"-400"0,0-1 0 0,5-6 0 0,1 1 2320 0,-2 2 384 16,-2 2 80-16,-5 7 16 0,1-1-1264 0,2 0-256 0,6-4-64 0,4-3 0 16</inkml:trace>
  <inkml:trace contextRef="#ctx0" brushRef="#br0" timeOffset="7987.92">7695 8496 8287 0,'-2'4'736'16,"-1"-1"-592"-16,2-3-144 0,1 0 0 0,1-3 1152 0,0 2 208 16,1-2 48-16,-1-3 0 0,3 0-640 0,0-4-112 15,4-6-16-15,2 0-16 0,-10 16-448 0,0 0-176 16,42-57 128-16,-42 57-128 0,34-49 0 0,-34 49 0 16,34-53 0-16,-34 53 0 0,32-52 0 0,-32 52-144 15,28-57 144-15,-14 28 0 0,-2 1-128 0,1 1 128 16,-2 1 0-16,0-3 0 0,0 3-128 0,-1-1 128 15,-1 1 0-15,1 0 0 0,-2 4 240 0,0 0 144 16,-1 3 48-16,1 3 0 0,-4 1 336 0,1 2 64 16,-1 4 0-16,-1 0 16 0,-2 6 80 0,0 0 16 15,-1 2 0-15,0 3 0 0,0 3 208 0,0 4 32 16,-1 3 16-16,1 4 0 0,0 4 688 0,-1 1 144 0,-1 1 16 16,1 1 16-1,0 1-2064-15,0 6-480 0,-1 5-64 0,1 2-16 0,1 1 560 0,1-3 192 0,2 2 0 0,2-4 0 16,1-2-192-16,1-6 0 0,5-2 0 0,-1-5 0 15,1-2 0-15,0-6 0 0,2-2 0 0,0-4 0 16,-1-4-128-16,0-2 128 0,-13 2-192 0,0 0 192 16,0 0 192-16,48-41 160 0,-48 41 32 0,23-36 0 31,-23 36-1792-31,24-38-368 0,-24 38-64 0,22-52-16 0,-22 52 816 16,16-36 144-16,-10 21 48 0,-1 1 0 0,0-5 448 0,1-6 80 0,2-7 32 0,-2 1 0 15,0 2 288-15,-2 5 0 0,-2 1 0 0,0 7 0 0,-2 4 384 0,0 4-32 16,-2 6 0-16,-1 2 0 15,-1 6 736-15,-1 4 128 0,-1 2 48 0,0 7 0 0,-1 3-368 16,2 2-64-16,1 3 0 0,0 8-16 16,1 0-576-16,2 5-112 0,1 2-128 0,1-1 176 0,3-3-176 15,3-3 0-15,3-3 0 0,4-4 0 16,0-3-1408-16,2-5-224 0</inkml:trace>
  <inkml:trace contextRef="#ctx0" brushRef="#br0" timeOffset="8266.36">8721 8203 19343 0,'-17'-1'848'0,"7"1"192"0,0-2-832 0,2 2-208 16,3-3 0-16,0 2 0 0,0 1 800 0,-5 0 112 0,-6 0 32 0,-4 4 0 15,-1 2 208-15,2 6 64 0,3 1 0 0,3 0 0 16,2 3-208-16,2 0-48 0,3 5 0 0,2-2 0 15,3-2-352-15,3 1-80 0,2-2-16 0,5-4 0 16,2-1-352-16,4 0-160 0,2-7 128 0,2 0-128 16,-19-4 0-16,0 0 0 0,0 0 0 0,75-16 0 31,-75 16-416-31,0 0-16 0,47-39 0 0,-47 39 0 16,0 0-1040-16,36-48-224 0,-36 48-32 0,0 0-16 0,30-47-704 0,-24 35-144 15,-1-1-32-15,-2 3-5696 0</inkml:trace>
  <inkml:trace contextRef="#ctx0" brushRef="#br0" timeOffset="9031.73">8939 8247 6447 0,'-1'1'576'0,"-2"-1"-576"15,2 1 0-15,0-1 0 0,0 1 1936 0,-2 2 288 16,-3 1 48-16,-3 4 16 0,-3 2-96 0,-2 4-16 15,3 3 0-15,0 0 0 0,1 2-576 0,3-1-112 16,1 1-16-16,2 1-16 0,1-2-480 0,2-2-80 16,2-3-32-16,4-1 0 0,-1-4 272 0,3-2 48 0,3 0 16 0,4-4 0 31,0-4-1840-31,-14 2-352 0,0 0-80 0,0 0-16 0,65-26 736 0,-65 26 144 16,0 0 16-16,46-56 16 15,-46 56-528-15,23-44-128 0,-14 20 0 0,0-3-16 16,-2 5 176-16,-2-3 32 0,1-1 16 0,-1-5 0 0,0 2 368 0,-1-2 64 0,0-2 0 0,-1 1 16 15,0-1 176-15,-2 1 0 0,1-3 0 0,1 1 0 16,-1 1 0-16,1 5 0 0,-1 6 0 0,1 1 0 16,-2 7 0-16,0 2 192 0,-1 8-64 0,-2 0 0 15,-1 6 672-15,1 4 144 0,-2 0 16 0,0 6 16 16,1 4 176-16,-1 3 48 0,0 3 0 0,1 0 0 16,0 3-544-16,1 7-96 0,2 3-32 0,0 3 0 15,1-1-208-15,1-2-32 0,3-2-16 0,1 1 0 0,2-2-272 16,2-4 160-16,0-2-160 0,1-1 128 15,1-3-128-15,1-1 0 0,-1-5 0 0,0-6 0 0,1-2 0 0,-2-3 0 16,1-5 0-16,-1 0 0 16,-11 0-432-16,0 0 48 0,0 0 0 0,0 0 0 15,56-41-496-15,-47 28-80 0,-2 0-32 0,0 1 0 16,1-3 480-16,-1-1 80 0,-1-3 32 0,1 0 0 0,-2 6 400 16,-3-1 0-16,0 6 0 0,-2-1 0 0,-1 5 0 0,-2 4 0 15,-2 4 0-15,-4 2 176 0,3 4 832 0,-2 1 160 16,0 5 48-16,-2 0 0 0,2 7-320 0,1-2-48 15,2 1-16-15,4-2 0 0,2-2-384 0,4-4-64 16,2 1-32-16,3-5 0 0,4-2-352 0,-1 0 0 16,4-2 0-16,0-2 0 0,-17-4-160 0,0 0-96 15,0 0-32-15,64-8 0 16,-64 8-1472-16,0 0-288 0,0 0-64 0,64-49-16 16,-64 49-976-16,0 0-192 0,36-55-32 0,-27 33-16 15,0 0 80-15,-2-6 32 0,0 3 0 0,-3-1 0 0,1-2 2576 0,-5-1 512 0,-1-2 144 16,-2 1 0-16,1 2 0 0,-2-1-128 0,1 1 128 15,-1-6 0-15,0 5 768 0,2-2 240 0,0 6 48 0,1 5 16 16,1 4 400-16,0 4 64 0,1 6 32 0,-1 3 0 16,0 6 512-16,-1 0 96 0,0 7 32 15,0 5 0-15,-1 4 528 0,2-1 96 0,2 6 32 0,-2 3 32 0,2 5-1104 0,1 6-208 16,2 9-48-16,1 0-16 16,0-8-864-16,0 3-160 0,2 2-48 0,-1 2 0 15,2-4-448-15,1-5 0 0,1-2-128 0,1-9-17920 16</inkml:trace>
  <inkml:trace contextRef="#ctx0" brushRef="#br0" timeOffset="9319.24">10762 8082 22975 0,'-9'19'512'0,"3"-12"96"0,0 3 32 0,1-1 0 0,2-3-512 0,2 0-128 15,-3 4 0-15,-2 4 0 0,-3 10 2064 0,-2 7 400 16,-1 4 80-16,2-5 16 0,1-3-1216 0,3-7-256 0,3-6-32 0,0-4-16 15,3-4-1040-15,3-2 0 0,1-8-288 0,-4 4-15504 16</inkml:trace>
  <inkml:trace contextRef="#ctx0" brushRef="#br0" timeOffset="9471.93">10769 7891 7359 0,'-10'8'320'0,"5"-4"80"0,3-2-400 0,1 1 0 0,2 1 0 0,0-4 0 0,3 1 0 0,1 1 0 16,5 4 0-16,3 1 0 16,2-1 0-16,1 1 0 0,1 2 0 0,0 0 0 0</inkml:trace>
  <inkml:trace contextRef="#ctx0" brushRef="#br0" timeOffset="9620.49">10901 8044 2751 0,'0'0'256'0,"0"0"-256"16,-1 0 0-16,1 4 0 0,-1-1 2336 0,-2 6 416 15,0 3 96-15,-1 6 16 0,2 3 304 0,-1 1 64 16,3 3 16-16,3-3 0 0,-1-8-1328 0,1 0-272 15,3 2-48-15,0 1-16 0,3 1-688 0,-1 1-144 16,-2-3-32-16,1 0 0 0,-4-4-144 0,-1 2-48 16,-2-4 0-16,-3 1 0 0,-2-1-16 0,-1-4 0 15,-1 0 0-15,-2-2 0 0,0-2-240 0,-1-2-48 16,-2-5-16-16,0-2-16784 0</inkml:trace>
  <inkml:trace contextRef="#ctx0" brushRef="#br0" timeOffset="10692.05">11995 8149 11055 0,'-4'0'976'0,"0"-2"-784"0,2 0-192 0,0 2 0 16,1-2 640-16,-3 2 64 0,-3-3 32 0,-3 2 0 16,-5 1 400-16,-1 1 80 0,-1 4 0 0,0 1 16 15,3 4-48-15,2 0-16 16,2 3 0-16,1-1 0 0,2 2-432 0,2-2-96 0,2 3 0 0,1-4-16 16,2 1-256-16,2-1-48 0,1-1-16 0,2-2 0 15,0 0-304-15,0-4 0 0,1 1 0 0,0-1 0 16,0-1 0-16,2-3 0 0,0 0 0 0,1 0 0 31,-2-3-544-31,-1-2-16 0,3 0 0 0,-3-1 0 0,0 0-256 0,2-3-48 16,-2 1-16-16,2 0 0 15,-4-2 336-15,1 0 64 0,-1 4 16 0,0-3 0 0,-2 3 336 0,0 2 128 0,-1 1 0 0,0 3-144 16,-1 0 496-16,0 1 96 0,1 2 32 0,-1 4 0 16,3 1 416-16,-1 1 64 0,1 1 32 0,0 0 0 15,2 0-496-15,3 2-112 0,-1-3 0 0,2 1-16 0,-1-1-368 0,2-2 0 16,1 1 0-16,1-4 0 15,-1 2-1280-15,1-5-320 16</inkml:trace>
  <inkml:trace contextRef="#ctx0" brushRef="#br0" timeOffset="10904.38">12229 7771 1839 0,'-1'-10'160'0,"-1"6"-160"0,1-2 0 0,-1 3 0 15,1 2 2048-15,0 1 384 16,0 0 80-16,-2 0 16 0,-1 4 592 0,-2 2 112 0,-1 6 32 0,1 7 0 16,1 4-928-16,0 6-176 0,0 4-48 0,1 3 0 15,0 5-880-15,2 2-176 0,1-1-32 0,1 3-16 16,0 2-528-16,2-5-96 0,2-1-32 0,1-4 0 16,2-8-352-16,1-1 0 0,2-4 0 0,-2-6-10496 15,3-4-1968-15</inkml:trace>
  <inkml:trace contextRef="#ctx0" brushRef="#br0" timeOffset="11439.14">12382 8076 23039 0,'-10'3'1024'0,"5"-2"192"0,0 1-960 0,2-2-256 15,2 1 0-15,2 2 0 0,1-1 752 0,-2 2 96 16,1 2 32-16,0 3 0 0,3 5 256 0,-2 2 48 16,2 2 16-16,1 4 0 0,1-2-208 0,-1 1-32 15,1-2-16-15,-1-2 0 0,0 0-624 0,-1-3-128 16,0-2-32-16,-2-4 0 0,0 0-160 0,0-5 0 16,-2 1 0-16,1-2 0 0,-1-2 0 0,-1-2 0 15,1-1 0-15,0-1 0 0,-2-3 0 0,2 1 0 0,-1 0 0 0,1-3 0 16,1 2 0-16,-1 0 0 15,3-1 0-15,-2-1 0 0,3 2 0 0,0-2-144 0,1 3 144 0,1-2 0 16,0 3 0-16,0 1-128 16,1-1 128-16,2 1 0 0,1 1 0 0,-10 3-128 0,0 0 128 0,0 0 0 15,0 0 0-15,59-1-128 0,-46 1 128 0,-13 0 0 16,0 0 0-16,0 0 0 0,59 4-128 0,-59-4 128 16,0 0 0-16,0 0 0 0,55 0 0 0,-46 0 0 15,0-3-384-15,0 2 48 0,1 1 0 0,-3-2 0 16,-1-2-304-16,-1 2-64 15,-1-2-16-15,-2 0 0 0,0 2 368 0,-1-2 80 0,0-1 16 16,0-1 0-16,-1-2 256 0,-1 0 0 0,1 0 0 0,-2 0 0 0,0 0 0 16,0 2 0-16,-2-3 0 0,0 6 0 15,0-1 480-15,-1 1 0 0,0 3 0 0,-2 3 0 0,0 1 368 16,-2 2 80-16,2 0 16 0,0 4 0 16,0 2-192-16,2 1-48 0,0-2 0 0,3 4 0 15,-1-3-336-15,3 4-80 0,0 0-16 0,4 0 0 16,1 0-272-16,3-1 0 0,1-2 0 0,4-4 0 15,2-1-1024-15,-15-8-192 0,0 0-64 16,52 8-14224-16</inkml:trace>
  <inkml:trace contextRef="#ctx0" brushRef="#br0" timeOffset="11740.35">12918 8186 17503 0,'-8'-9'768'0,"3"3"176"0,0 0-752 0,1 2-192 15,2 2 0-15,-2 1 0 0,0 1 1648 0,-1-5 288 16,-5 1 64-16,-3 0 16 0,-3 2 352 0,-2 2 64 15,3 2 0-15,1 4 16 0,2 4-1024 0,4 0-208 16,-1 0-32-16,3 3-16 0,2 1-752 0,2 0-160 16,1-2-16-16,2 1-16 0,3-3-224 0,2-2 0 15,1-2 0-15,3-1 0 0,1 0-304 0,0-5-48 0,-11 0-16 0,0 0 0 32,0 0-1008-32,56-16-208 0,-56 16-32 0,0 0-16 15,0 0-720-15,48-34-144 0,-48 34-16 0,0 0-16 0,0 0 1072 0,0 0 224 0,32-41 32 16,-28 35 16-16,0 2 1040 0,-3 1 144 15,0 3 144-15,-1 3-16 0,0-2 1248 0,-1 4 256 0,-2 0 48 0,1 4 16 16,0-1 48-16,-2 3 16 0,3 1 0 16,-2-2 0-16,2 3-1104 0,1 2-208 0,1-3-64 0,2 1 0 15,0-3-1008 1,3-1-208-16</inkml:trace>
  <inkml:trace contextRef="#ctx0" brushRef="#br0" timeOffset="12100.24">13213 8192 18431 0,'-10'-6'816'0,"3"0"160"0,1 0-784 0,1 1-192 0,2 4 0 0,0-2 0 0,-1 2 1760 0,-2-2 304 15,-5 0 64-15,-4-4 16 0,-2 7-240 0,0 2-48 16,1 4-16-16,1 4 0 0,1 1-688 0,3 1-128 16,2 4-16-16,3-3-16 0,2 0-720 0,4 1-144 15,3-3-128-15,2-1 192 0,4-4-192 0,2 0 0 16,2-2 0-16,-13-4 0 15,0 0-688-15,0 0-64 0,68-7-16 0,-68 7 0 16,0 0-912-16,0 0-192 0,63-46-48 0,-63 46 0 16,0 0-528-16,28-46-112 0,-28 46-32 0,11-41 0 15,-6 19 816-15,-2-3 176 0,1 6 16 0,-1-5 16 16,0-2 1040-16,0-6 208 0,-1-3 32 0,2-3 16 0,1-3 560 0,0 0 112 16,2-1 32-16,1 3 0 0,0 3 288 0,0 7 64 0,-8 29 16 15,0 0 0-15,17-38-256 0,-15 36-48 0,-2 4-16 0,-2 5 0 16,-2 2 1072-16,-1 7 224 0,-1 9 32 0,0 5 16 15,-3 10-64-15,2 5-16 0,0 2 0 0,0 0 0 16,1 1-1040-16,2 5-192 0,-1 1-64 0,5-4 0 16,3-2-448-16,3-4 128 0,3-5-128 15,1-4-14016-15</inkml:trace>
  <inkml:trace contextRef="#ctx0" brushRef="#br0" timeOffset="12378.84">13496 8216 25791 0,'-14'12'1152'0,"7"-6"224"0,-1 1-1104 0,3-1-272 16,2-4 0-16,0 2 0 0,2 2 1088 0,-4 4 176 15,-1 4 16-15,-2 4 16 0,2 3-448 0,4-5-80 16,3 0-32-16,1-3 0 0,5-3-560 0,-1-4-176 16,4 0 0-16,0-5 0 15,-10-1-864-15,0 0-288 0,0 0-48 0,54-11-16 16,-54 11-432-16,0 0-80 0,0 0-32 0,61-40 0 15,-61 40 848-15,0 0 160 0,0 0 48 0,56-29 0 0,-56 29 704 0,0 0 0 16,23 16 240-16,-22-4-64 0,-4 7 1616 0,-3 3 320 16,0-2 64-16,-4 8 0 0,-3 3 176 0,-3 5 16 15,-2 1 16-15,1-5 0 0,1-1-1392 0,-3 1-288 0,0 3-48 16,0-3-16 0,2-1-896-16,4-3-176 0</inkml:trace>
  <inkml:trace contextRef="#ctx0" brushRef="#br0" timeOffset="13180.5">14743 7788 7359 0,'-2'0'656'0,"1"0"-528"16,-2 1-128-16,2-1 0 0,1 3 1072 0,-1-1 176 15,0 3 32-15,-2 6 16 0,-1 5 880 0,-3 10 192 0,-2 9 16 0,-1 6 16 16,0-1-416-16,-1 1-96 0,0 0-16 0,-1 1 0 16,-1 1-752-16,1-3-160 15,1 0-16-15,1-7-16 0,1-2-800 0,2-5-128 0,2-5 0 0,-1-5-9152 16,1-1-1728-1</inkml:trace>
  <inkml:trace contextRef="#ctx0" brushRef="#br0" timeOffset="13520.17">14505 8145 16575 0,'-6'2'736'0,"2"0"160"0,1-2-720 0,2 0-176 0,1 0 0 0,1 0 0 0,2-2 928 0,2 2 160 15,2-2 16-15,-7 2 16 16,0 0-64-16,0 0-16 0,86-12 0 0,-86 12 0 0,66-9-368 0,-66 9-80 15,73-6-16-15,-73 6 0 16,70-4-448-16,-70 4-128 0,0 0 0 0,63-3 0 0,-63 3 0 0,0 0 0 16,0 0 0-16,50 7 0 15,-46-1 0-15,-5 0 0 0,-3 3 0 0,-2 1 0 0,0-1 448 0,-4 1 160 16,-4 6 32-16,-1-3 16 0,-1 5 128 0,-1-1 32 0,2 0 0 16,2-1 0-16,3 2-48 15,2-4 0-15,3 0 0 0,3-3 0 16,3-1-224-16,1-4-48 15,5 0-16-15,0-4 0 0,2 0-320 0,1-2-160 0,0 0 160 0,-10 0-160 16,0 0 0-16,0 0 0 0,0 0 0 0,55-35 0 16,-47 28 0-16,-2-2 0 0,0-3 0 0,-1-2 0 0,-1 2-288 15,-2 0 48-15,1-3 16 0,-2 4 0 16,0 2-1488-16,-1 0-288 16,0 3-64-16,0-1-11568 0</inkml:trace>
  <inkml:trace contextRef="#ctx0" brushRef="#br0" timeOffset="13780.39">15233 8158 19343 0,'-10'5'848'0,"4"-4"192"0,-1 0-832 0,0 2-208 0,4-3 0 0,-1 0 0 16,-1 1 1424-16,-4-1 240 0,-5 2 64 0,-6 1 0 0,-4 0-336 0,2 1-64 16,1 5-16-16,2-3 0 15,5 4-832-15,1 2-160 0,5-2-48 0,1 5 0 0,4-1-272 0,3-2 0 16,1 2 0-16,4 0 0 15,1-1-144-15,3-3 144 0,2 0-128 0,2-2 128 16,5 2 0-16,0-4-128 0,-18-6 128 0,0 0 0 16,63 4-128-16,-63-4 128 0,0 0-128 0,60-10 128 0,-60 10 0 0,0 0-160 15,0 0 160-15,45-38 0 0,-40 25 0 16,-3 1 0-16,-2-2 0 0,-2 2 0 0,-1 1 368 0,-1 0 128 16,-2 0 16-16,0 0 16 0,-1-1-192 15,1 5-32-15,1 1-16 0,0 0-10032 16,-2-3-2016-16</inkml:trace>
  <inkml:trace contextRef="#ctx0" brushRef="#br0" timeOffset="14131.72">16149 8149 23039 0,'-14'-4'1024'0,"5"-1"192"0,-1 2-960 0,1-1-256 0,3 1 0 0,0 2 0 15,-1-1 944-15,-8-2 144 0,-8-2 16 0,-6 1 16 16,-5 4 160-16,1 4 16 0,2 4 16 0,4 1 0 0,5 3-352 0,3 4-64 16,4 1 0-16,4 0-16 15,4 3-368-15,4-1-64 0,7-1 0 0,3-5-16 0,4 1-432 0,4-3 0 16,4 2-192-16,-19-12 192 16,49 12-1936-16,-49-12-272 0</inkml:trace>
  <inkml:trace contextRef="#ctx0" brushRef="#br0" timeOffset="14680.17">16288 8177 20271 0,'-13'-6'896'0,"6"3"192"0,0-2-880 0,0 1-208 16,4 3 0-16,0-2 0 0,0 3 1872 0,-5-4 336 0,-5 0 64 0,-5 0 16 16,0 4-304-16,-2 2-64 15,1 2-16-15,2 5 0 0,1 4-1072 0,2 0-192 16,3 3-64-16,3-1 0 0,1 1-384 0,5 0-192 0,2 0 160 0,4-4-160 15,2 1 176-15,4-1-176 0,2-2 192 0,3-3-192 16,1-1 0-16,-16-6 0 0,0 0 0 0,58 5 0 31,-58-5-512-31,0 0-96 0,0 0-32 0,68-22 0 16,-68 22-1008-16,0 0-208 0,0 0-32 0,0 0-16 16,40-43 256-16,-38 33 48 0,1 1 16 0,-3-1 0 15,1 0 784-15,-2 2 160 0,1 2 16 0,-3-2 16 0,2 2 608 0,-2-3 336 0,0 3-32 0,0 2-16 0,1 1 768 0,1 0 160 16,-2 3 16-16,2 0 16 15,1 3-96-15,0-2-32 0,0 4 0 0,2-1 0 16,0-2-608-16,1 4-128 0,1 2-32 0,2 2 0 16,0-2-352-16,1 2 0 0,0-1 0 0,0-2 0 15,1 2 0-15,-1-2 0 0,-1-1 0 0,1 1 0 16,0-1 0-16,-2 0 0 0,1-2 0 0,0-2 0 16,-1 1 0-16,0-3 0 0,0 0 0 0,0 0 0 0,1-3 0 0,0 0 0 15,2-2 0-15,-8 5 0 0,0 0 0 0,0 0 0 16,0 0 0-16,0 0 0 0,48-35-192 0,-48 35 32 15,0 0 16-15,0 0 0 0,0 0-80 0,0 0-16 16,0 0 0-16,0 0 0 0,0 0 240 0,0 0 0 0,0 0 0 16,0 0 0-16,48 1 0 0,-44 3 208 15,0 0-32-15,1-2-16 0,0-1 288 0,2 2 64 0,0-1 16 16,-7-2 0-16,0 0-304 0,0 0-64 0,41 10-16 16,-31-7 0-16,-10-3-144 0,0 0 0 0,30 11 0 15,-24-9 0 1,0 2-640-16,-1-2-64 0,0 1-16 0,-1-2 0 15,-2 2-384-15,1-2-80 0,-1-2-16 0,-1 1-11152 0</inkml:trace>
  <inkml:trace contextRef="#ctx0" brushRef="#br0" timeOffset="14898.72">16833 8169 31327 0,'-6'11'1392'0,"2"-5"272"0,1 0-1328 0,0 2-336 0,2-2 0 0,1-2 0 0,-1 4 1328 0,-1 8 192 15,0 9 32-15,-1 10 16 16,0 4-608-16,0 2-128 0,2-1-32 0,0-2 0 16,0 0-576-16,-1-3-224 0,0 0 176 0,1-7-176 15,-2-2-176-15,1-4-128 0,-2-1-16 0,0-7-16 16,-1-2-832-16,0-2-176 0,0-5-16 0,-1-4-16 16,0-3-1056-16,-3-3-192 0,1-7-64 0,-2-1-9728 15</inkml:trace>
  <inkml:trace contextRef="#ctx0" brushRef="#br0" timeOffset="15044.71">16806 8139 7071 0,'0'0'144'0,"0"0"48"0,0 0 0 0,0 0 16 0,0 0-208 0,0 0 0 15,0 0 0-15,0 0 0 0,66-31 3280 0,-66 31 624 0,35 6 112 0,-21 3 16 16,0 5-880-16,-8 2-176 16,-3 5-32-16,-3 2-16 0,-2 2-1328 0,-3 0-272 15,-6 1-48-15,-1 1-16 0,-2-5-736 0,0 0-144 0,2-6-16 16,2-2-11472-1,4-3-2288-15</inkml:trace>
  <inkml:trace contextRef="#ctx0" brushRef="#br0" timeOffset="15415.58">17153 7783 24879 0,'-9'11'2208'0,"1"0"-1760"0,3-2-448 0,4-3 0 16,1 0 1920-16,-3 7 288 0,-4 10 64 0,-4 17 16 16,-1 12-1440-16,-1 5-272 0,5-4-64 0,4-6-16 0,5-7 0 0,3-5 0 15,4-3 0-15,2-2 0 16,4-5-496-16,2-4 128 0,1-4-128 0,2-2 0 16,-1-5-448-16,-18-10-144 0,34 12-32 0,-34-12 0 15,0 0-848-15,0 0-160 0,64-12-32 0,-64 12-16 16,0 0 240-16,0 0 48 0,52-39 16 0,-52 39 0 15,0 0-128-15,25-48-32 0,-22 31 0 0,0 1 0 0,-3 0 1040 16,0 3 208-16,0 3 32 0,-3 2 16 0,0 3 1168 0,-2 2 224 16,-3 3 64-16,2 3 0 0,-2 1 1184 0,0 2 240 15,-1 4 48-15,2 2 16 0,0 4-656 0,2 0-128 16,0 0-16-16,4 0-16 0,-1 5-1120 0,2-5-208 16,4 3-48-16,0-3-16 0,3-4-368 0,1 1-128 15,1-6 0-15,3-1 0 16,0 1-704-16,-12-7-224 0,0 0-48 0,0 0-15776 0</inkml:trace>
  <inkml:trace contextRef="#ctx0" brushRef="#br0" timeOffset="15585.06">17474 8158 8287 0,'-3'6'736'0,"2"-2"-592"0,0-1-144 0,1 1 0 16,0 1 2608-16,1-1 480 0,0-1 112 0,2 7 0 0,0 5-560 0,4 7-112 15,2 3-32-15,1-1 0 16,3-2-720-16,-1-1-160 0,2-3-16 0,1-4-16 15,1 1-1008-15,1-5-192 0,3-4-32 0,-20-6-16 16,37 7-1232-16,-37-7-256 0,0 0-64 0,55-7-13456 16</inkml:trace>
  <inkml:trace contextRef="#ctx0" brushRef="#br0" timeOffset="15716.53">17715 8238 23039 0,'-15'12'2048'0,"1"1"-1648"15,3-3-400-15,4-4 0 0,-2 3 2112 0,-9 7 352 0,-13 13 64 0,-13 12 16 32,-4 4-2912-32,0-2-576 0,5-9-112 0,9-8-32 0</inkml:trace>
  <inkml:trace contextRef="#ctx0" brushRef="#br0" timeOffset="16138.49">18860 7891 23039 0,'-4'12'2048'0,"2"0"-1648"16,0 1-400-16,2-5 0 0,0-4 192 0,0 12-32 16,-2 15-16-16,-3 20 0 0,-2 18 528 0,-2 10 96 15,-1-8 32-15,0-6 0 0,2-10-64 0,-1-11-16 16,1-12 0-16,1-3 0 16,0-5-1136-16,-2-4-224 0,0-5-64 0,-1-6-11488 15</inkml:trace>
  <inkml:trace contextRef="#ctx0" brushRef="#br0" timeOffset="16467.12">18762 8175 20271 0,'-6'2'896'0,"4"-2"192"0,-1 0-880 0,3-2-208 0,1 2 0 0,1 0 0 0,1-1 208 0,3 1 0 15,-6 0 0-15,0 0 0 16,0 0-16-16,73-3-16 0,-73 3 0 0,54 4 0 15,-54-4-176-15,53 9 0 0,-53-9 0 0,0 0 128 16,60 12-128-16,-46-5 0 0,-3 2 0 0,-5-2 0 16,-3 5 320-16,-3-2 96 0,-3 2 16 0,-2 1 0 15,-1 0 800-15,0 2 176 0,-1 1 16 0,2-4 16 16,1-2 80-16,1 2 16 0,3-2 0 0,3 0 0 16,3-1-656-16,1-2-128 0,3-1-32 0,-10-6 0 0,0 0-416 0,0 0-96 15,66 3-16-15,-66-3 0 0,0 0-192 16,60-19 0-16,-60 19 0 0,0 0 0 0,50-32 0 15,-50 32 0-15,0 0 0 0,18-49 0 0,-19 33 0 0,-4 0 0 16,-3 0-128-16,-6-3 128 0,-1 3-304 0,-3-4 0 16,-3-1 0-16,1 1-15856 15</inkml:trace>
  <inkml:trace contextRef="#ctx0" brushRef="#br0" timeOffset="16725.24">20299 7960 4607 0,'6'-19'192'0</inkml:trace>
  <inkml:trace contextRef="#ctx0" brushRef="#br0" timeOffset="16950.49">20445 7617 14735 0,'-17'-8'640'0,"7"1"160"0,0 4-640 0,1-1-160 15,3 4 0-15,1 0 0 0,-2 0 1472 0,-6 4 272 16,-5-1 48-16,-7 7 16 0,-1 8 352 0,-1 4 64 16,1 6 16-16,-1 11 0 0,2 5-592 0,0 7-112 15,3 6-32-15,2 0 0 0,2 2-496 0,-1-2-112 16,3 0 0-16,0-3-16 0,5-1-480 0,1-4-80 16,1-5-32-16,2-3 0 0,2-4-288 0,-2-5 0 15,0-3 0-15,0-1 0 0,0-6 0 0,-2-3-320 0,0-3 32 16,1-4 16-1,0-2-1072-15,2-4-224 0,-1-4-32 0,2-4-16 16,1 0-496-16,0-6-80 0,1-4-32 0,-1-4-9872 0</inkml:trace>
  <inkml:trace contextRef="#ctx0" brushRef="#br0" timeOffset="17109.89">19937 8237 4607 0,'0'0'0'0,"0"0"192"0,0 0-48 0,0 0-16 0,0 0-128 0,0 0 0 0,0 0 0 0,0 0 0 15,0 0 1856-15,62-29 352 0,-62 29 64 0,0 0 16 16,64-8-240-16,-64 8-32 0,0 0-16 0,73-3 0 15,-73 3-752-15,51 9-160 0,-51-9-16 0,43 15-16 16,-27-5-416-16,-2 0-64 0,-4 2-32 0,-4 0 0 16,-1-1-80-16,-4 2-16 0,-1-2 0 0,-1 0 0 15,-3 1-192-15,0-2-64 0,1-1 0 0,-1 0-8432 16,1-3-1680-16</inkml:trace>
  <inkml:trace contextRef="#ctx0" brushRef="#br0" timeOffset="17260.62">20314 8134 5519 0,'-5'-1'496'0,"3"1"-496"0,-2-3 0 0,1 2 0 0,2 1 3296 0,1-2 560 15,0-1 112-15,0 2 32 0,0-4-2128 0,3-1-416 0,2-2-96 0,-5 8-16 32,0 0-2624-32,0 0-512 0,52-25-128 0,-52 25 0 0</inkml:trace>
  <inkml:trace contextRef="#ctx0" brushRef="#br0" timeOffset="17470.34">20654 7751 24879 0,'-4'-4'1088'0,"1"4"256"0,-2-2-1088 0,2 0-256 0,2 2 0 0,1 0 0 15,0 0 1856-15,-1 4 304 0,0 0 64 0,-2 6 16 16,3 8-1104-16,-1 7-224 0,1 7-32 0,0 5-16 15,1 5-288-15,-2 5-48 0,-2 4-16 0,0 2 0 16,-4 2-368-16,-1-7-144 0,-3 1 0 0,-3-4 144 16,1-2-480-16,-4-5-112 0,1-3 0 0,0-5-16016 15</inkml:trace>
  <inkml:trace contextRef="#ctx0" brushRef="#br0" timeOffset="17618.89">20439 8306 13823 0,'6'-6'608'0,"-3"3"128"0,0 0-592 0,1-2-144 15,0 4 0-15,-1-2 0 0,4 3 1856 0,-7 0 320 16,0 0 80-16,57-14 16 0,-57 14-736 0,71-12-128 16,-71 12-48-16,81-10 0 15,-81 10-1696-15,82-6-352 0,-82 6-64 0,81-6-16 0</inkml:trace>
  <inkml:trace contextRef="#ctx0" brushRef="#br0" timeOffset="18050.14">21724 7761 18431 0,'-10'22'1632'0,"5"-10"-1312"0,0 3-320 0,2-2 0 0,3-4 1280 0,0 4 192 15,2 3 48-15,-1 14 0 0,3 17-672 0,-2 18-128 0,2 11-16 0,-4-2-16 16,-3 1 208-16,-4-6 32 16,-3-9 16-16,-2-10 0 0,-3-1-368 0,-1-6-64 15,0-10 0-15,0-4-16 16,0-7-1264-16,1-5-256 0</inkml:trace>
  <inkml:trace contextRef="#ctx0" brushRef="#br0" timeOffset="18197.16">21547 8215 7359 0,'-5'3'656'0,"1"-2"-528"0,2 1-128 0,1-1 0 16,-1 1 2480-16,2-2 464 0,2 2 80 0,-1 0 32 15,1 2-736-15,3 2-144 0,5 0-16 0,5 0-16 16,2 1-1376-16,-17-7-256 0,53 6-64 0,-53-6-16 31,80 2-1040-31,-80-2-208 0,90-8-32 0,-90 8-10576 0</inkml:trace>
  <inkml:trace contextRef="#ctx0" brushRef="#br0" timeOffset="18682.18">21996 7769 18431 0,'-3'3'816'0,"2"-2"160"0,0 2-784 0,0 0-192 0,1 1 0 0,0 1 0 0,0 1 1200 0,0 8 192 16,-2 7 32-16,2 12 16 0,-1 10 336 0,1 2 64 15,-1 3 16-15,-2 2 0 0,0-3-752 0,-1-2-144 16,-2 1-16-16,0-6-16 0,-1-3-480 0,1-5-80 16,1-1-32-16,2-5 0 0,-1-5-336 0,3-5-128 15,1-2 0-15,2-3 0 16,4-6-1280-16,2-3-240 15,0-2-48-15,2-4-16 0,-10 4-176 0,0 0-32 0,0 0-16 0,50-32 0 16,-50 32 752-16,0 0 160 0,0 0 16 0,48-37 16 0,-48 37 752 0,0 0 240 16,0 0 0-16,0 0-160 0,0 0 1104 0,0 0 208 0,0 0 64 0,28 20 0 15,-29-9 960-15,0 3 192 16,1 0 32-16,1 0 16 0,0-2-816 0,3 2-144 16,1-2-48-16,2 1 0 0,2-5-752 0,2 2-144 0,3-6-48 15,-14-4 0-15,0 0-464 0,52 2 0 0,-52-2 0 16,0 0 0-16,57-16-400 0,-57 16-128 15,0 0-32-15,52-31 0 16,-52 31-192-16,0 0-32 0,0 0-16 0,50-44 0 16,-50 44 304-16,0 0 64 0,13-37 16 0,-15 26 0 0,-2 2 416 0,-3 0 0 0,-1 6 0 0,-2 0 0 15,-1 6 944-15,-2-1 208 0,1 4 64 0,1 4 0 16,0 0 32-16,1-1 16 0,1 4 0 0,2 2 0 16,2 1-704-16,2-3-144 0,3-1-32 0,3 2 0 15,3 1-240-15,5 1-144 0,3-3 160 0,3 0-160 16,0-5 0-16,-17-8-240 0,50 10 32 0,-50-10-18048 15</inkml:trace>
  <inkml:trace contextRef="#ctx0" brushRef="#br0" timeOffset="19080.73">23486 7646 29487 0,'-6'19'2624'0,"1"3"-2112"0,5-13-512 0,1 1 0 15,0 3 1088-15,-1 13 128 0,0 23 0 0,-1 24 16 16,2 22-528-16,0 0-96 0,1-7-32 0,-5-11 0 0,-1-14-288 0,-2-6-64 15,-4-9-16-15,0-5 0 16,-2-10-560 0,0-11-112-16,1-4-32 0,1-8-15344 0</inkml:trace>
  <inkml:trace contextRef="#ctx0" brushRef="#br0" timeOffset="19248.84">23367 8082 9215 0,'-10'6'816'0,"5"-4"-656"15,0 0-160-15,2-2 0 0,1 3 2928 0,2-3 544 0,0 0 112 0,2 1 32 16,0 1-1184-16,3 1-224 16,5-3-48-16,-10 0-16 0,0 0-1568 0,57 6-320 15,-57-6-64-15,0 0-16 16,76 0-688-16,-76 0-144 0,71-5-32 0,-71 5-7952 16,75-7-1600-16</inkml:trace>
  <inkml:trace contextRef="#ctx0" brushRef="#br0" timeOffset="19447.32">23762 8076 4607 0,'-2'3'400'0,"2"-2"-400"0,0-1 0 0,0 2 0 15,-1 2 2208-15,-1 8 352 0,-2 7 80 0,1 7 16 16,0 6-160-16,-1 5-16 0,3 0-16 0,0-1 0 16,1-1-1088-16,1-7-224 0,0-2-32 0,0-4-16 15,0-4-80-15,1-5 0 0,-2 2-16 0,1-5 0 16,-1-3-240-16,0-2-64 0,0-3 0 0,0-4 0 16,2-3-336-16,0 2-80 0,-1-4-16 0,1 0 0 15,2-4-272-15,2-5 0 0,2-3 0 0,0 0 0 16,-8 19 0-16,21-44 0 0,-21 44 0 0,25-45-144 15,-25 45-144-15,31-44-32 0,-31 44 0 0,40-41 0 16,-40 41-1504-16,0 0-304 16</inkml:trace>
  <inkml:trace contextRef="#ctx0" brushRef="#br0" timeOffset="19792.3">24160 8226 5519 0,'-9'5'496'0,"4"-5"-496"0,-1 1 0 0,2-1 0 0,2 0 2816 0,-1-1 448 15,1 1 112-15,-4-3 16 0,-2-1-384 0,-3 1-64 16,-3 0 0-16,2 1-16 0,1 1-1168 0,1 1-224 16,3 1-64-16,-1 2 0 0,3 2-1024 0,2 2-224 15,-2-1-32-15,2 4-16 0,1-3-176 0,-1 2 0 16,2 1 0-16,0 0 0 0,1 1 0 0,1-4 0 16,0 2 0-16,2-3 0 0,0 1-176 0,2 0 176 15,2-4-128-15,0 0 128 16,2-1-672-16,-1-4-48 0,1-1-16 0,-9 3 0 15,0 0-416-15,0 0-64 0,0 0-32 0,49-38 0 16,-49 38 224-16,0 0 32 0,0 0 16 0,40-42 0 16,-40 42 448-16,0 0 80 0,0 0 32 0,0 0 0 0,0 0 416 0,0 0 176 0,0 0-16 0,0 0 0 15,0 0 1152-15,0 0 224 0,32 10 64 0,-33 2 0 16,-2 4-352-16,1-1-64 0,-1 5-16 0,1-2 0 16,1-2-720-16,0 3-128 0,2-3-48 0,1-4 0 15,2 0-272-15,2-1-272 0,3-5 48 0,1 0-9488 16,1-2-1888-16</inkml:trace>
  <inkml:trace contextRef="#ctx0" brushRef="#br0" timeOffset="19954.02">24376 8260 21183 0,'-2'6'944'0,"0"-1"192"0,2-1-912 0,-1 2-224 15,1-4 0-15,0 0 0 0,-1 4 1472 0,0 4 256 16,-1 6 64-16,0 5 0 0,1 3-368 0,0-3-64 15,1-1-16-15,0-4 0 16,3-2-1584-16,1-5-320 0,2-2-64 0,0-4-13168 16</inkml:trace>
  <inkml:trace contextRef="#ctx0" brushRef="#br0" timeOffset="20300.12">24455 8088 4607 0,'-3'2'400'16,"1"-2"-400"-16,2 0 0 0,0 0 0 0,2 0 1168 0,-1 2 160 0,-1-2 16 0,2 4 16 31,3 1-2064-31,1 2-400 0,2 6-96 0,-1 0-16 0,2 4 960 0,-2 3 256 0,1-1 0 0,-2 3 0 16,-1-3-768-16,-3 0-48 0,0 0 0 16,-4 0 48-16,1-1 1728 0,-1-1 336 0,-2-1 80 15,-1-1 32-15,1-2 1024 0,-1-3 192 0,3-2 64 0,-2 0 0 16,2-5-512-16,0 2-128 0,2-3 0 0,0-2 0 15,4-2-1440-15,0-3-288 0,-4 5-48 0,0 0-16 16,0 0-880-16,0 0-176 16,36-39-32-16,-36 39 0 0,0 0-48 0,0 0 0 0,43-44 0 0,-43 44 16 15,0 0 480-15,0 0 80 0,0 0 32 0,0 0 16 0,51-25 784 0,-45 28 176 16,-1 3 16-16,-1 1 32 0,-1 2 1120 16,-2 4 240-16,2-1 32 0,-1 1 16 0,0-2-720 0,-1 4-144 15,0-3-16-15,0 0 0 0,1-2-896 16,-2-2-160-16,2 3-32 0,-1-5 0 15,1 0-1600-15,0-2-304 0</inkml:trace>
  <inkml:trace contextRef="#ctx0" brushRef="#br0" timeOffset="20484.21">24804 8218 18431 0,'-5'6'816'0,"3"-2"160"0,-1 2-784 0,1-3-192 0,2 1 0 0,0-1 0 15,0 1 1616-15,-2 5 288 0,2 3 48 0,-1 4 16 16,1 4-1008-16,1-3-192 0,1-1-32 0,-1-2-16 31,3-2-1008-31,1-6-208 0,-1 1-32 0,3-5-16 0</inkml:trace>
  <inkml:trace contextRef="#ctx0" brushRef="#br0" timeOffset="20906.56">24891 8025 12895 0,'-3'-3'576'0,"2"0"112"0,1 1-560 0,0 0-128 0,0 2 0 0,0 0 0 15,1 0 1136-15,2 0 192 0,-1 0 32 0,3 4 16 0,1-1-352 16,2 2-80-16,-2 3-16 0,1 2 0 0,1 5-928 0,-1 1-176 16,0 4-32-16,0 1-16 15,-2-1-608-15,-2 1-112 16,0 1-16-16,-2 0-16 0,-1-2 656 0,-1 1 128 0,-2-5 16 0,1 0 16 0,-1-3 960 0,0-4 192 15,0-1 32-15,1-3 16 0,0-2 448 0,1-3 96 16,2 0 16-16,3-3 0 0,-4 3-912 0,0 0-176 0,0 0-48 0,0 0 0 31,36-41-960-31,-36 41-192 0,0 0-32 0,0 0-16 16,37-47-640-16,-37 47-128 0,0 0-32 0,0 0 0 16,0 0 464-16,0 0 96 0,0 0 16 0,0 0 0 0,0 0 1584 0,0 0 320 0,36 12 64 0,-32 1 16 15,1 0 672-15,0 5 144 16,1 1 16-16,-1 1 16 0,1-1-1008 0,-1 2-208 15,2 5-32-15,1 2-16 0,-2 1 288 0,0-3 48 16,0 1 16-16,-3-4 0 0,-2 0 112 0,-4-1 16 0,-2 1 16 16,-4 0 0-16,-1-1-64 0,-4-2-16 0,-2-2 0 0,0-2 0 15,1-1-512-15,-2-1-96 0,-1-2-32 0,2-5 0 16,3-2-176-16,-1-1-32 0,2-6-16 0,1-2 0 16,1-2-160-16,2-7-256 0,5 1 64 0,0-4 16 31,4-3-1264-31,3 0-256 0,-4 19-48 0,16-45-14672 0</inkml:trace>
  <inkml:trace contextRef="#ctx0" brushRef="#br0" timeOffset="21398.99">25954 8145 23039 0,'-19'-12'1024'0,"11"6"192"0,-1 0-960 0,2 2-256 15,2 1 0-15,1 3 0 0,-2 3 1232 0,-4-3 208 0,-6 4 32 0,-8 2 16 16,-4 6 624-16,-3 4 128 15,0 3 32-15,1 3 0 0,7-2-1120 0,4 1-208 0,6 1-48 0,4-3-16 16,7 0-560-16,5-5-96 0,5 1-32 0,4-5 0 0,5 0-192 0,-17-10 0 16,0 0 0-16,66 6-160 31,-66-6-496-31,0 0-112 0,67-20 0 0,-67 20-16 16,44-35-1120-16,-44 35-208 0,40-43-64 0,-40 43 0 0,36-48-1008 15,-36 48-208-15,26-57-32 0,-15 26-16 16,0 1 176-16,-2-4 16 0,-1 2 16 0,0-3 0 0,0 0 1936 0,2-2 384 15,1-4 80-15,2 1 0 0,0 1 1344 0,0 7 256 0,-13 32 48 0,22-48 16 16,-22 48 656-16,0 0 144 0,0 0 32 0,0 0 0 0,0 0 464 0,0 0 112 16,6 14 0-16,-15 4 16 15,0 7 1024-15,-4 5 208 0,0 4 32 0,-1 3 16 16,2 2-2032-16,-1 5-416 0,3 7-64 0,1-4-32 16,0-3-832-16,3 3-160 0,-1 0 0 0,5-1 0 15,3-6-1600-15,3-5-224 0</inkml:trace>
  <inkml:trace contextRef="#ctx0" brushRef="#br0" timeOffset="21698.76">26277 8171 30399 0,'-23'4'1344'0,"14"-2"288"0,-3-2-1312 0,3 3-320 15,1-2 0-15,2 2 0 0,-3-1 1424 0,-6 4 224 16,-8 4 32-16,-3 3 16 0,-1 3-608 0,5-3-128 15,7 2-32-15,6-3 0 0,5-2-672 0,7 0-128 16,4-1-128-16,3-3 192 16,-10-6-560-16,0 0-96 0,50 14-32 0,-50-14 0 15,0 0-976-15,61-4-192 0,-61 4-32 0,0 0-16 16,63-15-352-16,-63 15-80 0,0 0-16 0,0 0 0 16,51-28 816-16,-51 28 144 0,0 0 48 0,0 0 0 0,0 0 1536 0,0 0 304 0,5 5 64 0,-11 6 16 15,0 4 1408-15,-2-2 304 0,1 2 48 0,-1 1 16 16,1 4-1104-16,0-2-224 0,0 1-32 0,4-3-16 15,0 0-800-15,5-1-176 0,0-3-16 0,4-5-16 16,3 0-1440 0,-9-7-272-16</inkml:trace>
  <inkml:trace contextRef="#ctx0" brushRef="#br0" timeOffset="21902.1">26700 7682 13823 0,'-4'2'1216'16,"0"2"-960"-16,2 2-256 0,-1-2 0 0,1 2 3296 0,-3 5 608 16,-5 11 128-16,-5 12 32 0,-5 15-1984 0,-1 5-400 15,2 3-80-15,-1 0 0 0,2 0-960 0,4-4-176 16,2-2-32-16,3-9-16 0,0-2-416 0,1-6 0 16,1-5-192-16,1-7 192 15,0-2-1984-15,1-5-256 0</inkml:trace>
  <inkml:trace contextRef="#ctx0" brushRef="#br0" timeOffset="22025.66">26377 8202 7359 0,'1'-2'656'0,"0"-2"-528"0,2 4-128 0,-2 0 0 15,2 0 1984-15,0-2 384 0,-3 2 64 0,0 0 0 0,0 0-448 0,61-14-80 16,-61 14-32-16,0 0 0 16,81-17-1712-16,-81 17-352 0,66-8-64 0,-66 8 0 0</inkml:trace>
  <inkml:trace contextRef="#ctx0" brushRef="#br0" timeOffset="22296.08">26896 8137 21183 0,'-21'-2'944'0,"10"1"192"0,-1 0-912 0,1 1-224 0,6 0 0 0,-2 1 0 16,-2 2 2256-16,-10 3 416 0,-8 2 80 0,-9 5 0 0,-2 4-448 0,4 2-112 16,6-1-16-16,6 1 0 0,7-3-1344 0,5-4-288 15,6 2-48-15,5-2-16 0,6-3-480 0,1-3 128 16,-8-6-128-16,0 0 0 15,48 10-784-15,-48-10-208 0,0 0-32 0,67-6-16 16,-67 6-1008-16,0 0-192 0,64-22-32 0,-64 22-16 16,0 0-160-16,0 0-48 0,57-38 0 0,-57 38 0 15,0 0 1552-15,0 0 304 0,0 0 64 0,45-34 16 0,-40 30 1488 16,-3 4 288-16,0 0 64 0,-2 4 16 0,-3 4 912 0,1 0 176 16,-1 4 48-16,-1 3 0 0,1-1-576 0,-1 2-96 15,0 1-32-15,2-1 0 0,3 0-1120 0,3-3-224 16,2 0-64-16,4-4-17280 0</inkml:trace>
  <inkml:trace contextRef="#ctx0" brushRef="#br0" timeOffset="22425.53">27092 8557 33167 0,'-14'10'2944'0,"2"-1"-2352"0,4-3-464 0,5-2-128 16,0-1 896-16,-6 6 176 0,-10 11 16 0,-10 7 16 15</inkml:trace>
  <inkml:trace contextRef="#ctx0" brushRef="#br0" timeOffset="23140.79">10533 9534 10127 0,'-11'-4'896'0,"5"2"-704"0,1 1-192 0,1-6 0 0,3 5 304 0,0 2 16 16,-2-4 16-16,1 2 0 0,-3-2 176 0,-2 0 48 16,0 2 0-16,2 4 0 0,0 2 672 0,1 6 144 0,2 2 32 0,1 4 0 15,1 3-96-15,1 1-16 16,1 2 0-16,1 3 0 0,2-1-288 0,-1 2-64 15,2-1-16-15,-3-1 0 0,2-1 96 0,-3-3 0 16,-4-2 16-16,-1 1 0 0,-4-5-272 0,-1-2-48 16,-2-5-16-16,-2 2 0 0,-2-5-256 0,-2 1-48 15,0-4-16-15,-1-1 0 0,0 0-384 0,-1-1 0 16,1 1 0-16,2-3 0 0,0 0-960 16,4 0-112-16,0-1-16 15,3 1-8304-15,3 0-1648 0</inkml:trace>
  <inkml:trace contextRef="#ctx0" brushRef="#br0" timeOffset="23389.89">10878 9476 19343 0,'-24'10'848'0,"13"-7"192"0,-2 4-832 0,0-4-208 0,5 2 0 0,-1-1 0 0,-2 0 1408 0,-9 6 256 15,-10 6 32-15,-5 7 16 16,0 6-352-16,7-3-64 0,5-2-16 0,8 0 0 0,6-2-224 0,9-3-48 15,6-1-16-15,6-5 0 0,8-1-704 16,3-2-144-16,6-3-16 0,-29-7-128 0,60 6 0 0,-60-6 0 16,61-3 0-16,-61 3 0 0,0 0-128 0,64-26 128 15,-64 26-208-15,0 0 80 16,0 0-240-16,31-50-32 0,-30 34-16 0,-3 3 0 16,-1-3-240-16,-1 1-48 0,-3 1-16 0,0-1-12800 15</inkml:trace>
  <inkml:trace contextRef="#ctx0" brushRef="#br0" timeOffset="23930.48">11950 9733 19343 0,'-10'-4'848'0,"5"1"192"0,1-4-832 0,2 5-208 0,1-2 0 0,0 2 0 0,-1-2 272 16,1-2 16-16,-1 0 0 0,-2-3 0 0,-1 5-288 0,-2 4 0 15,-1 7 0-15,-2 5-144 0,0 4 1424 0,-1 6 304 16,0 4 48-16,0 3 16 0,2-1-112 0,2-1 0 16,2 2-16-16,2-3 0 0,5-2-608 0,1-1-112 15,4-5-32-15,0-2 0 0,5-3-624 0,2-3-144 16,2-3 0-16,0-2 0 15,-16-5-416-15,0 0-80 0,0 0-16 0,64-16 0 16,-64 16-320-16,0 0-64 0,0 0 0 0,49-62-16 16,-49 62-176-16,17-41-16 0,-17 41-16 0,15-48 0 15,-15 48 48-15,11-51 16 0,-9 25 0 0,0 2 0 0,-1 3 688 0,-2 1 144 16,-1 4 32-16,0 6 0 0,-1 4 816 0,0 3 160 16,-2 7 48-16,-3 2 0 0,1 5 960 0,0 3 192 0,-1 4 32 15,1 2 16-15,2 5-752 0,1 0-160 0,3-2-32 16,1 2 0-16,3 0-1088 0,4-3 0 0,3 3-160 0,3-6-10080 15,1-3-2000-15</inkml:trace>
  <inkml:trace contextRef="#ctx0" brushRef="#br0" timeOffset="24364.14">12456 9878 19343 0,'-9'-6'1728'0,"2"-4"-1392"0,1 4-336 0,2-1 0 0,0 1 1856 0,-3-4 320 15,-7-8 48-15,-8-10 16 0,-7-1-1328 0,-3 0-256 16,1 11-48-16,3 4-16 0,1 12 448 0,1 8 96 16,1 6 16-16,1 4 0 0,2 9-272 0,4 1-48 15,2 3-16-15,4-4 0 0,5 3-240 0,5-5-64 16,4-2 0-16,4-2 0 0,5-2-272 0,5-2-64 15,3-3-16-15,2-2 0 0,5-2-160 0,1-3-192 16,-27-5 32-16,56 3 16 16,-56-3-704-16,57-10-144 0,-57 10-32 0,0 0 0 15,75-43-768-15,-75 43-144 0,41-46-48 0,-41 46 0 16,30-57-224-16,-30 57-48 0,17-63-16 0,-11 29 0 16,-3-1 832-16,-3-3 160 0,-2-3 48 0,-1-4 0 0,-1 2 1232 0,1 5 320 15,1 7 16-15,0-1 16 0,-2-3 544 0,-2-1 128 0,1 8 0 16,-3 7 16-16,1 8 368 0,-3 7 80 0,1 9 16 15,-2 3 0-15,0 6 544 0,0 8 128 0,0 5 0 16,2 6 16-16,0 7-1024 0,5 7-208 0,0-5-32 0,4 5-16 16,4 3-720-16,3 3-192 0,7 0 0 0,0-2 0 31,5-4-832-31,3-5-240 0,2-1-48 0,2-7-14080 0</inkml:trace>
  <inkml:trace contextRef="#ctx0" brushRef="#br0" timeOffset="24776.46">12845 9843 23039 0,'-7'-4'2048'0,"-1"-2"-1648"16,4 1-400-16,0 2 0 0,0-1 2272 0,-3-2 368 16,-8-7 80-16,-9-3 16 0,-4 0-1248 0,-2 4-240 15,2 8-48-15,4 8-16 0,4 8-432 0,4 2-96 16,3 4-16-16,4 1 0 0,4 1-368 0,4 1-80 15,5-4 0-15,3 0-16 0,4-1-176 0,4-3 0 16,4-3 0-16,2 0 128 0,1-4-128 0,0-4 0 16,-22-2 0-16,41 4 0 15,-41-4-736-15,0 0-32 0,58-12 0 0,-58 12 0 16,0 0-624-16,50-41-128 0,-50 41-16 0,0 0-16 16,26-61 16-16,-26 61 16 0,8-49 0 0,-7 23 0 15,-1-3 464-15,-2-3 96 0,-3 0 0 0,0-3 16 0,0 1 480 0,-1-7 80 16,0 0 32-16,0-2 0 0,2 4 352 0,3 10 0 0,-1 0 0 15,4 5 0-15,-2 24 224 0,0 0 16 0,12-49 0 0,-10 43 0 16,0 10 784-16,-1 2 176 0,-1 6 16 0,0 2 16 16,1 7 688-16,2 1 128 0,-1 7 16 15,3 0 16-15,0 5-1152 0,1 4-224 0,4 7-64 0,1 2 0 16,0-2-496-16,3 2-144 0,1 0 0 0,0-2 0 16,1-2-256-16,-3-8-112 0,1-2-16 0,-3-6-16 15,1-2-1664 1,0-7-336-16</inkml:trace>
  <inkml:trace contextRef="#ctx0" brushRef="#br0" timeOffset="24939.1">13148 9865 18431 0,'-5'9'816'0,"3"-5"160"0,-1 2-784 0,1-2-192 0,1-2 0 0,-1 2 0 0,1 0 1664 0,0 4 272 15,0 5 64-15,-2 0 16 0,2 2-304 0,0-4-64 0,2-2-16 0,1-3 0 31,5-4-1984-31,-1-4-400 0,-6 2-80 0,0 0 0 0</inkml:trace>
  <inkml:trace contextRef="#ctx0" brushRef="#br0" timeOffset="25358.88">13213 9675 14735 0,'-2'0'1312'0,"2"0"-1056"0,2-3-256 0,0 3 0 15,2 0 176-15,-1 3-32 0,2-2 0 0,-5-1 0 32,0 0-1936-32,35 15-384 0,-21-5-64 0,-2 2-32 15,-1 4 1376-15,-2 3 288 0,-2 1 48 0,-2 2 16 0,-1 0 912 0,-3 0 176 0,0 0 32 0,-3 0 16 16,-1-2 1472-16,1-2 304 0,-2 1 48 0,0-3 16 16,2-3-176-16,1-2-16 0,0-1-16 0,1-3 0 15,1-4-1136-15,2-3-208 0,2 0-48 0,0-3-16 0,-5 3-816 0,0 0-320 16,0 0 0-16,0 0 16 15,46-50-1040-15,-46 50-224 16,0 0-32-16,36-42-16 0,-36 42-240 16,0 0-64-16,0 0 0 0,46-38 0 0,-46 38 1136 0,0 0 208 0,0 0 64 15,12 7 0-15,-13 2 2272 0,-2 1 464 0,1 0 80 0,-2 2 32 16,3 3 720-16,0-2 144 0,1 2 16 0,1-1 16 0,1 4-1552 16,2-2-304-16,2 3-64 0,1 0-16 0,0 0-736 15,0 0-160-15,1 3-16 0,-2-2-16 0,-1 1 48 0,-3 1 16 16,-3 2 0-16,-3 0 0 0,-4 1-48 15,-3 0-16-15,-4-2 0 0,-1 2 0 0,0-5-128 0,-3 1-32 16,-1-3 0-16,-1-1 0 0,0-4-208 0,-1-3 0 16,2-1 128-16,0-7-128 15,2-2-672-15,-1-5-176 0,3-2-48 0,1-6-16448 0</inkml:trace>
  <inkml:trace contextRef="#ctx0" brushRef="#br0" timeOffset="25981.02">14772 9774 12895 0,'-9'6'1152'0,"4"-2"-928"16,0-2-224-16,2 2 0 0,0-2 608 0,2 2 80 16,-2 2 16-16,-2 4 0 0,-3 9 1056 0,-2 3 224 15,0 6 32-15,3-2 16 0,0 2-112 0,2-6-32 16,4 0 0-16,2-3 0 0,3-3-864 0,2-4-192 0,2-2-16 15,3-3-16-15,1-2-800 0,2-3 0 0,-14-2 0 0,0 0-144 32,0 0-832-32,60-10-176 0,-60 10-16 0,0 0-16 15,0 0-576-15,61-32-112 0,-61 32-32 0,0 0 0 16,0 0 272-16,56-33 48 0,-48 31 16 0,-3 0 0 16,-1 4 928-16,-4 0 176 0,-1 5 32 0,-2 0 16 0,0 2 1776 0,-2-2 368 0,1 2 64 0,-1-2 0 15,1 2 224-15,1-3 32 0,0 0 16 0,3-2 0 0,1 0-704 16,2-2-144-16,2-2-16 0,2 0-16 15,-7 0-736-15,0 0-160 0,0 0-32 0,0 0 0 0,69-28-16 16,-69 28-16-16,0 0 0 0,59-32 0 16,-59 32-64-16,0 0-16 0,51-31 0 0,-51 31 0 15,0 0-992-15,51-26-208 0</inkml:trace>
  <inkml:trace contextRef="#ctx0" brushRef="#br0" timeOffset="26268.39">15207 9945 26719 0,'-9'8'1184'0,"5"-4"240"0,0-3-1136 0,1 2-288 16,3-1 0-16,0-2 0 0,2 0 1248 0,-1 0 192 16,4 0 32-16,1-2 16 0,-6 2-400 0,0 0-64 15,0 0-32-15,54-26 0 0,-54 26-752 0,0 0-240 0,55-39 128 16,-55 39-128-16,0 0 0 0,48-39 0 16,-48 39-128-16,0 0 128 15,0 0-704-15,31-42-64 0,-32 32 0 0,-3 1 0 16,-3 3 192-16,-3 3 16 0,-2 2 16 0,-2 2 0 0,-2 4 880 0,-2 2 176 15,0 3 48-15,-2 2 0 0,1 1 784 0,1 4 176 0,1 1 16 16,-1 1 16-16,3-1-736 16,2 1-160-16,0 1-16 0,4-2-16 0,2 2-256 15,5-4-48-15,3 0-16 0,3-1 0 0,6-3-176 0,2-2-128 16,4-1 192-16,1-3-192 0,-17-6 0 0,45 7 0 0,-45-7 0 0,53 0-144 31,-53 0-624-31,51-10-112 0,-51 10-16 0,0 0-16784 0</inkml:trace>
  <inkml:trace contextRef="#ctx0" brushRef="#br0" timeOffset="26397.6">15522 9916 13983 0,'-3'-2'304'0,"1"2"64"0,1 0 16 0,0 2 16 0,1-2-400 0,-1 3 0 0,-3 0 0 0,-1 3 0 15,-2 7 3632-15,-2 4 640 0,0 4 128 0,1 1 16 0,0 1-1920 0,2-1-384 16,4-4-64-16,0 1-32 0,5-3-1152 0,3-6-224 16,3-4-64-16,2-3 0 15,-11-3-1456-15,0 0-288 0</inkml:trace>
  <inkml:trace contextRef="#ctx0" brushRef="#br0" timeOffset="26519.94">15623 9616 8287 0,'-5'0'736'16,"2"0"-592"-16,3-3-144 0,3 2 0 0,0 1 0 0,0 0 0 0</inkml:trace>
  <inkml:trace contextRef="#ctx0" brushRef="#br0" timeOffset="26911.69">15767 9894 23951 0,'-15'0'1056'0,"8"-3"224"0,1 2-1024 0,1 1-256 0,2 0 0 0,2 0 0 16,0 0 144-16,-2 1-16 0,0 2-128 0,-2-1 192 15,0 3 528-15,2 1 112 0,2 3 0 0,0-3 16 16,2 2-272-16,2 0-64 0,0-1-16 0,2-1 0 16,0 0-368-16,1 0-128 0,2-5 0 0,-1 2 0 0,1-3 0 15,-8 0 0-15,0 0 0 0,0 0 0 16,0 0 0-16,47-31 0 0,-47 31 0 0,0 0-160 16,0 0 160-16,40-42 0 0,-40 42 0 0,0 0 0 0,0 0 0 15,0 0 128-15,0 0 0 0,0 0 0 0,0 0 816 0,0 0 160 16,0 0 48-16,0 0 0 0,44 6 64 0,-45 13 0 15,-1 3 16-15,1 6 0 0,0 1-656 16,0 3-128-16,-2 2-16 0,-1 1-16 0,1 0-288 16,-1-1-128-16,-2-1 128 0,0-3-128 0,-3-1 0 15,-2-3 0-15,0-1 128 0,-2-6-128 0,-2-3 0 0,1-3 192 16,-4-1-192-16,0-6 192 0,0-2-192 0,2-1 0 16,-1-8 0-16,1-3 128 0,2-2-128 0,2-5-256 15,5-4 64-15,0-4-11632 0,5-5-2320 16</inkml:trace>
  <inkml:trace contextRef="#ctx0" brushRef="#br0" timeOffset="27240.28">15981 9471 30399 0,'-7'5'2704'0,"1"0"-2160"0,2 0-544 0,3-2 0 16,1 4 1728-16,-3 1 224 0,-2 8 48 0,-2 14 16 15,-1 11-1440-15,2 8-304 0,2 0-48 0,3-5-16 16,1-1-64-16,1-4-16 0,3-3 0 0,0-3 0 16,0-5-128-16,-2-2 0 0,3-3 0 0,-1-2 0 15,-1-5-544-15,0-4-32 0,-1-2-16 0,0-4 0 16,0-2-176-16,-1-4-16 0,2-3-16 0,1 0 0 16,-2-1 64-16,-2 4 16 0,0 0 0 0,0 0 0 15,25-47-48-15,-25 47 0 0,0 0 0 0,33-48 0 0,-33 48 320 0,0 0 64 16,41-47 16-16,-41 47 0 0,0 0 368 15,0 0 0-15,0 0 0 0,49-22 0 0,-44 28 976 16,-1 0 176-16,-3 5 16 0,1 4 16 0,-1-2 256 16,-1 5 48-16,1 2 16 0,-1-2 0 0,1-2-928 0,0 3-176 15,3-7-32-15,1 2-16 16,1-6-1136 0,2-1-240-16</inkml:trace>
  <inkml:trace contextRef="#ctx0" brushRef="#br0" timeOffset="27460.58">16303 9522 11967 0,'-2'-2'528'0,"2"2"112"0,0 0-512 0,0 0-128 0,2 0 0 0,0 2 0 16,1 3 0-16,2-2 160 0,3 3-160 0,3 7 160 15,2 4-160-15,-1 4-224 0,-1 4 48 0,-1 3 16 0,0 1 160 0,-3 3 0 16,0-1 0-16,-4 1-128 15,0 0 528-15,-3-1 112 0,-1-1 32 0,-1-3 0 16,0-5 288-16,-2 0 64 0,0 1 16 0,1-5-7840 16</inkml:trace>
  <inkml:trace contextRef="#ctx0" brushRef="#br0" timeOffset="27850.03">16351 9831 13823 0,'-8'2'1216'0,"5"-2"-960"0,0-2-256 0,2 2 0 0,1 0 2224 0,1-3 400 16,2 2 64-16,0 1 32 0,-3 0-1952 0,0 0-384 15,0 0-64-15,46-11-32 16,-46 11-672-16,0 0-128 0,47 5-16 0,-47-5-16 15,34 6-800-15,-34-6-176 0,32 10-16 0,-32-10-16 16,27 7 576-16,-18-2 112 0,-2-1 32 0,-2 0 0 0,-3 1 1072 0,-2-2 208 16,-1 0 64-16,-2 1 0 0,-1-2 1952 0,-1 2 400 0,-1-1 80 0,0 0 0 15,-1 1-288-15,2-4-64 0,0 3-16 0,3 0 0 16,1-1-1488-16,-1 2-288 0,4-2-64 0,0 2-16 16,2 0-528-16,0-2-192 0,1 5 0 0,0-4 144 15,1 0-144-15,-1 4 0 0,-2-1 0 0,1 1 0 16,0 1 128-16,-2 2 32 0,1 2 16 0,-2-2 0 15,-2 3 256-15,-1-1 48 0,1-2 16 0,-2 0 0 16,-1 0-112-16,-1-2-32 0,1-1 0 0,-1-1 0 16,0-5-192-16,0-1-32 0,-1-1-128 0,0-4-12512 15,-1-3-2608-15</inkml:trace>
  <inkml:trace contextRef="#ctx0" brushRef="#br0" timeOffset="28510.66">17950 9789 4607 0,'-13'10'400'0,"7"-9"-400"0,1 1 0 0,3 1 0 15,1-3 2976-15,1 0 512 0,1 1 96 0,-1 2 32 0,1 3-2720 0,0 4-528 16,-1 2-112-16,-1 8-32 16,0 2 656-16,-4 5 128 0,0 2 16 0,-1 3 16 0,-3-1 656 0,2 3 128 15,0-4 32-15,3 1 0 16,-1-3-544-16,2-5-96 0,3-5-32 0,1-4 0 15,3-4-672-15,1-2-128 0,1-5-16 0,3-3-16 16,-9 0-656-16,0 0-128 0,0 0-16 0,0 0-16 16,54-34-640-16,-54 34-128 0,0 0-32 0,0 0 0 15,47-52-80-15,-47 52 0 0,0 0-16 16,40-39 0-16,-40 39 240 0,0 0 48 0,0 0 16 0,0 0 0 0,53-36 800 16,-47 34 256-16,-1 2-160 0,0 2 160 0,-2 1 1104 0,-1 0 304 15,0 3 64-15,0 1 16 0,1-1 576 0,0 0 112 16,2 1 32-16,0 0 0 0,1-1-592 15,1-4-112-15,1 2-32 0,0-2 0 0,1-2-688 0,-9 0-144 0,0 0-16 0,0 0-16 16,0 0-352-16,0 0-64 16,59-27 0-16,-59 27-16 0,0 0-176 0,0 0 0 0,0 0 0 0,36-42 128 15,-32 33-384-15,1 0-64 0,-1-4-32 0,-1 0-11520 32,-3 13-2304-32</inkml:trace>
  <inkml:trace contextRef="#ctx0" brushRef="#br0" timeOffset="28750">18563 9884 31327 0,'-18'7'1392'0,"8"-2"272"0,1-3-1328 0,2 0-336 0,2 0 0 0,1 0 0 16,-1 0 800-16,-4 2 96 0,-3 5 0 0,-5 0 16 0,-3 4 112 0,1 0 0 15,2 4 16-15,2-1 0 0,5 1-656 0,3-1-128 16,3 0-16-16,3-2-16 0,2 0-224 0,4-1 0 15,3-1 0-15,0-2 0 0,5-2 0 0,-2-4 0 16,1 3 0-16,-12-7 0 0,0 0 0 0,0 0 0 16,0 0 0-16,58-15 0 0,-58 15 0 0,0 0-192 15,0 0 192-15,34-53-160 16,-34 53-992-16,14-36-208 0,-14 36-48 0,14-41-14400 16</inkml:trace>
  <inkml:trace contextRef="#ctx0" brushRef="#br0" timeOffset="29030.29">18679 9878 23951 0,'-1'12'1056'0,"1"-6"224"0,0-1-1024 0,0 1-256 16,-1-1 0-16,2-1 0 0,0 5 1536 0,1 1 256 15,0 8 64-15,1 8 0 0,-2 0-128 0,0 1 0 0,0-1-16 0,-2-1 0 16,1-5-1072-16,-2-2-192 0,0-2-64 0,1-2 0 16,-1-3-384-16,0-5 0 0,1-2 0 0,2-1 0 15,2-6-192-15,-3 3-112 0,0 0-16 0,0 0-16 31,0 0-608-31,46-43-112 0,-46 43-32 0,0 0 0 16,39-45-16-16,-39 45-16 0,0 0 0 0,37-45 0 0,-37 45 624 0,0 0 128 0,0 0 32 0,42-47 0 16,-42 47 496-16,0 0 96 0,0 0 32 0,0 0 0 15,0 0 1376-15,11 9 256 0,-13 5 64 0,-2 1 16 16,2-2-720-16,-2 2-160 0,2 1-32 0,-1-1 0 16,2-1-864-16,1-6-224 0,2 2 0 0,2-6-17728 15</inkml:trace>
  <inkml:trace contextRef="#ctx0" brushRef="#br0" timeOffset="29218.68">19023 9634 35935 0,'-10'10'1600'0,"4"-7"320"0,0 1-1536 0,1 1-384 16,4-3 0-16,-1 0 0 0,1 4 336 0,-1 0 0 15,-2 7 0-15,0 3 0 0,2 4-512 0,3-2-96 0,4 1-32 0,4-3 0 32,2-1-3264-32,2-2-656 0,1-4-128 0,-14-9-16 0</inkml:trace>
  <inkml:trace contextRef="#ctx0" brushRef="#br0" timeOffset="29391.05">19242 9577 29487 0,'-9'10'1296'0,"4"-7"288"0,0 2-1264 0,0 0-320 0,3 1 0 0,0 0 0 16,-1 1 1888-16,-3 12 320 0,-3 9 64 0,-3 13 16 15,-2 7-1152-15,1 2-240 0,3-2-32 0,1-3-16 16,4-2-528-16,1-5-96 0,3-2-32 0,2-1 0 16,3-2-352-16,0-5-80 0,1-2-16 0,-3-3-17920 15</inkml:trace>
  <inkml:trace contextRef="#ctx0" brushRef="#br0" timeOffset="29532.47">19079 10095 24879 0,'0'-6'1088'0,"1"1"256"0,-1 5-1088 0,0 0-256 0,0 0 0 0,0 0 0 0,0 0 1408 0,0 0 208 16,51-23 48-16,-51 23 16 0,58-19-592 0,-58 19-128 16,65-16-32-16,-65 16 0 0,70-16-800 0,-70 16-128 15,75-17 0-15,-75 17 0 0</inkml:trace>
  <inkml:trace contextRef="#ctx0" brushRef="#br0" timeOffset="29966.02">20809 9900 19343 0,'-10'10'1728'0,"1"-1"-1392"16,3-3-336-16,2 1 0 0,2-3 656 0,-6 7 64 15,-8 13 16-15,-10 15 0 0,-7 12 672 0,1 3 128 16,7-7 16-16,8-6 16 0,8-9-192 0,7-10-32 15,8-3-16-15,6-9 0 0,-12-10-1072 0,0 0-256 16,69 0 0-16,-69 0 0 16,63-22-1472-16,-63 22-288 0,67-31-64 0,-67 31-10720 0</inkml:trace>
  <inkml:trace contextRef="#ctx0" brushRef="#br0" timeOffset="30311.89">21099 9471 19343 0,'-5'2'1728'0,"0"-2"-1392"0,3 3-336 0,1-3 0 16,-1 4 2272-16,1-1 384 0,-3 7 80 0,-3 6 16 15,0 11-1280-15,-2 8-240 0,2 6-48 0,-1 5-16 16,2 4-384-16,-1 1-80 0,-2 2 0 0,0-2-16 16,-1 0-240-16,-1-2-64 0,0-2 0 0,0-2 0 15,0-5-160-15,1-4-32 0,1-5-16 0,3-7 0 16,0-3-176-16,1-5 0 0,3-4 0 0,2-2 0 15,2-4 0-15,2-3 0 0,2-3 0 0,-6 0 0 16,0 0-560-16,0 0-32 0,0 0-16 0,57-29 0 16,-57 29-320-16,0 0-64 0,50-41-16 0,-50 41 0 15,39-34 464-15,-39 34 96 0,0 0 0 0,52-41 16 0,-52 41 32 0,0 0 0 16,0 0 0-16,0 0 0 0,0 0 528 0,0 0 96 16,44 12 32-16,-44-2 0 0,0 0 752 15,1 1 144-15,2 3 48 0,1-2 0 0,2 1-800 0,0-3-144 16,1-1-48-16,2 1 0 15,1-1-1216-15,0-2-240 0,1 2-48 0,-11-9-12960 16</inkml:trace>
  <inkml:trace contextRef="#ctx0" brushRef="#br0" timeOffset="30620.12">21475 9979 27647 0,'-15'0'1216'0,"7"-2"256"0,-2 0-1168 0,2 2-304 0,3 0 0 0,2 0 0 15,-1 4 1472-15,-5-1 256 0,-4 2 32 0,-5 3 16 16,-3 5-288-16,3-1-48 0,-1 4-16 0,4 0 0 16,6-1-864-16,2 1-176 0,5-2-48 0,2 0 0 15,5-1-336-15,4-3 0 0,4 0 0 0,2-3 0 16,-15-7 0-16,0 0-256 0,58 9 32 16,-58-9 16-1,0 0-896-15,0 0-176 0,67-16-48 0,-67 16 0 0,0 0-320 16,0 0-64-16,41-35-16 0,-41 35 0 0,0 0 864 0,0 0 160 0,0 0 48 0,0 0 0 15,0 0 528-15,0 0 128 0,0 0 0 0,0 0 0 16,0 0 704-16,0 0 160 0,3 2 32 0,-8 8 16 16,0 6 80-16,1-2 16 0,0 3 0 0,1-3 0 15,3 1-640-15,2-2-128 0,1 0-32 0,3-5-10160 16,2 2-2032-16</inkml:trace>
  <inkml:trace contextRef="#ctx0" brushRef="#br0" timeOffset="30940.37">21607 10032 1839 0,'-2'-12'160'0,"1"3"-160"16,0 3 0-16,1 0 0 0,0 5 2336 0,1-2 432 15,1 1 96-15,1-2 16 0,-3 4-800 0,0 0-160 16,0 0-16-16,0 0-16 0,0 0-480 0,0 0-80 16,39 21-32-16,-35-5 0 0,0 1-80 0,-2 4-32 15,1 2 0-15,-2-3 0 0,0 1-224 0,0-2-32 0,-1 2-16 0,0-5 0 16,0-3-272-16,-1-2-64 0,0-2-16 0,-2-3 0 15,3-3-240-15,-1 0-64 0,1-3 0 0,1-4 0 16,2 2-256-16,-3 2 0 0,0 0 0 0,0 0-144 31,0 0-432-31,38-44-96 0,-38 44-16 0,0 0 0 16,37-39-528-16,-37 39-96 0,0 0-32 0,42-43 0 16,-42 43 416-16,0 0 80 0,0 0 16 0,52-35 0 0,-52 35 384 0,0 0 64 0,0 0 32 0,0 0 0 15,0 0 768-15,45 12 160 0,-44 1 16 0,0-1 16 16,-1 2 400-16,2 1 80 15,0-2 0-15,2 2-9024 0,2-1-1792 0</inkml:trace>
  <inkml:trace contextRef="#ctx0" brushRef="#br0" timeOffset="31380.14">22079 10008 29487 0,'-13'-4'1296'0,"7"1"288"0,1 0-1264 0,1 3-320 15,2 0 0-15,-1 0 0 0,2 1 1280 0,-1 1 208 16,-1 5 48-16,-2 2 0 0,2 6-416 0,-1 5-80 16,1 5-16-16,2 1 0 0,0 2-496 0,0 3-96 15,0 4-32-15,-2-1 0 0,1 2-240 0,-2 1-160 16,-2-1 192-16,-1-1-192 0,0 0 128 0,-3-5-128 16,-1-4 0-16,-1-1 0 0,-3 0 0 0,0-5 0 15,1-2 0-15,1-4 0 0,0-2 0 0,1-6 0 16,2-2 0-16,2-1-144 0,0-6-176 0,3-1-48 15,0 1 0-15,1-6 0 16,4-1-864-16,3-2-176 0,-3 12-48 0,0 0 0 16,26-55-448-16,-26 55-80 0,32-44-32 0,-32 44 0 0,40-47 672 15,-40 47 128-15,44-45 16 0,-44 45 16 16,45-41 496-16,-45 41 112 0,42-37 0 0,-42 37 16 0,0 0 560 0,58-52 0 0,-58 52 128 0,0 0-128 16,62-45 992-16,-62 45 96 0,0 0 32 0,60-46 0 15,-60 46-96-15,0 0 0 0,37-45-16 0,-37 45 0 16,0 0-672-16,15-45-128 0,-15 34-16 0,-2 2-16 0,-4 3 128 15,-2-1 16-15,-1 7 16 0,-3 3 0 16,-3 3 256-16,-1 7 48 0,-2 3 16 0,-1 1 0 0,3 4 448 0,-1 1 96 16,2 3 16-16,3 1 0 15,4-1-576-15,4-2-128 0,4-2 0 0,4-2-16 0,2-2-496 0,4-2 0 16,4-3-208-16,3-2-11168 16,-17-10-2224-16</inkml:trace>
  <inkml:trace contextRef="#ctx0" brushRef="#br0" timeOffset="31683.3">23227 9675 15663 0,'-6'5'1392'0,"0"0"-1120"0,1-1-272 0,1-1 0 16,2 2 3296-16,-4 6 608 0,-7 10 112 0,-5 14 16 16,-3 10-2304-16,-3 9-448 0,3-1-112 0,3-2-16 15,-2 2-832-15,1-6-160 0,2 1-32 0,0-7-128 0,2-3-144 0,1-6-144 16,3-3-32-16,3-4-14816 15</inkml:trace>
  <inkml:trace contextRef="#ctx0" brushRef="#br0" timeOffset="31831.24">23033 10107 5519 0,'1'-2'496'0,"2"2"-496"0,-1-2 0 0,1 2 0 15,1 0 1120-15,1-3 128 16,-5 3 32-16,0 0 0 0,0 0-848 0,64-17-176 0,-64 17-16 0,0 0-16 15,75-21-224-15,-75 21 0 16,0 0 0-16,65-23 0 0</inkml:trace>
  <inkml:trace contextRef="#ctx0" brushRef="#br0" timeOffset="32198.68">23392 9635 18431 0,'-6'5'1632'0,"1"-1"-1312"16,1 0-320-16,3 2 0 0,0 0 2112 0,-2 3 336 0,-3 11 80 0,-4 10 16 16,-4 13-1312-16,0 7-256 0,0 3-48 0,2-2-16 15,2-3 64-15,1-2 16 0,3-4 0 0,1-5 0 16,2-5-560-16,0-2-112 0,-1-3-32 0,0-4 0 16,3-5-288-16,0-4 0 0,3-2 0 0,0-3 0 15,0-6-272-15,2-3-64 0,1 0-16 0,-5 0 0 16,0 0-896-16,0 0-176 0,0 0-48 0,50-32 0 31,-50 32-192-31,0 0-32 0,44-34-16 0,-44 34 0 0,0 0 560 16,50-44 128-16,-50 44 0 0,0 0 16 0,49-38 752 0,-49 38 256 0,0 0-192 0,0 0 192 15,0 0 1024-15,0 0 288 0,53-12 64 0,-53 18 16 0,0 2 1104 16,-2 5 208-16,0 0 48 0,0 1 16 0,-1 3-1056 16,1 1-224-16,-2 3-32 0,1-3-16 0,1 0-1040 0,-1-1-208 15,1 0-32-15,1 0-16 16,1 0-144-16,0-4-256 0,0 2 64 0,1-5 16 15,1-4-848-15,1 0-160 0,-1-2-32 16,1-4-16-16,1 0-960 0,-1-4-192 0,-3 4-48 0,0 0-10416 16</inkml:trace>
  <inkml:trace contextRef="#ctx0" brushRef="#br0" timeOffset="32340.45">23669 10162 2751 0,'1'0'256'0,"-1"1"-256"0,0 2 0 0,0-1 0 15,-1 2 3024-15,1-1 560 16,-1 4 128-16,-2 8 0 0,-1 2 320 0,-1 4 48 15,1 1 16-15,0-3 0 0,0-3-1792 0,2-2-368 16,3-3-64-16,1-4-16 16,3-3-1856-16,0-4-384 0,-5 0-80 0,0 0-15776 0</inkml:trace>
  <inkml:trace contextRef="#ctx0" brushRef="#br0" timeOffset="32475.36">23783 9912 29487 0,'-15'7'1296'0,"11"-7"288"0,0 0-1264 0,2 0-320 0,2 0 0 0,2 0 0 16,2 0-2224-16,-4 0-496 0,0 0-96 0,0 0-32 0,64 9 2208 0,-64-9 448 15</inkml:trace>
  <inkml:trace contextRef="#ctx0" brushRef="#br0" timeOffset="32680.57">23967 10064 27647 0,'-21'13'1216'0,"12"-9"256"0,3-2-1168 0,4-1-304 16,-1 2 0-16,-1-3 0 0,-2 2 1776 0,-5 2 288 15,-5 3 64-15,-1 0 16 0,2 1-1200 0,4-2-240 16,4 1-64-16,5 0 0 16,3 2-1472-16,4-2-288 0,1 2-64 0,2-1-16 15,-1 2-896-15,1 3-176 0,-1-1-32 0,-2-1-16 16,-1 0 1056-16,-3 2 224 0,-2 0 32 0,-3-3 16 0,-3 2 1936 0,-3-3 384 16,-1 1 80-16,-4-4 0 0,0 0 1184 0,-1-2 224 15,0-1 64-15,0-2 0 0,0-1-1536 0,3-1-288 0,6-6-64 0,2 1-16 31,5-4-1152-31,0 10-224 0</inkml:trace>
  <inkml:trace contextRef="#ctx0" brushRef="#br0" timeOffset="32801.92">24105 10317 40543 0,'-13'7'3600'0,"3"-3"-2880"0,6-2-576 0,4-4-144 16,1 2 512-16,-2 0 80 0,-3 2 16 0,-2-4 0 0,1-2-432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6T14:00:19.8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4846 7865 24879 0,'-2'8'2208'0,"0"2"-1760"16,2-4-448-16,0 0 0 0,2 1 1520 0,-2 3 208 15,0 8 64-15,-3 8 0 0,1 11-256 0,-2 2-32 0,-1 5-16 0,-1-3 0 16,-2-3-864-16,0-3-176 0,-2-1-48 0,0-5 0 31,0-1-944-31,3-8-192 0,-1-4-32 0,3-7-15408 0</inkml:trace>
  <inkml:trace contextRef="#ctx0" brushRef="#br0" timeOffset="158.38">4501 7798 3679 0,'-16'2'320'0,"7"-2"-320"0,1 0 0 0,3 0 0 16,5 0 5056-16,1-1 960 0,5-3 176 0,3 1 32 15,-9 3-4112-15,0 0-832 0,93-33-176 0,-93 33-16 16,108-22-912-16,-45 11-176 0,7 1 0 0,1 0 0 15,5 0-384-15,-2-2 0 0</inkml:trace>
  <inkml:trace contextRef="#ctx0" brushRef="#br0" timeOffset="340.55">4758 8025 13823 0,'-1'2'1216'0,"0"-2"-960"16,2-2-256-16,0 2 0 0,2-2 448 0,2 1 64 16,2 1 0-16,-7 0 0 0,0 0-512 0,59-13 0 0,-59 13 0 0,71-2 0 31,-71 2-1088-31,91 0-272 0,-40 0-48 0,-51 0-16 0</inkml:trace>
  <inkml:trace contextRef="#ctx0" brushRef="#br0" timeOffset="654.16">5393 8017 7359 0,'-15'5'656'0,"6"-4"-528"0,2 1-128 0,-1-2 0 16,2 0 2192-16,1 0 416 0,-4 0 80 0,-4 2 0 16,-9 0 192-16,-8 2 48 0,-2 2 0 0,0 3 0 0,2 0-784 0,3 4-160 15,2-1-16-15,4 2-16 16,4 1-848-16,2 1-160 0,5-4-48 0,3 0 0 0,4 1-576 0,4-3-112 16,4 2-16-16,3-6-16 15,4 2-176-15,2-6 0 0,3 2 0 0,-17-4 0 0,0 0-288 0,64-6 16 16,-64 6 0-16,0 0 0 15,72-23-1056 1,-72 23-208-16,0 0-32 0,59-26-16 0,-59 26 208 16,0 0 32-16,0 0 16 0,50-40 0 0,-44 30 880 0,-4 1 192 0,1 3 16 0,-3 2 16 0,0 1 752 0,-1 3 160 15,-2 0 16-15,0 1 16 0,-2 5 1056 0,1 0 208 0,-1 3 32 16,-1 4 16-16,1 0-1072 16,0 3-192-16,1 0-64 0,0 2 0 0,3 5-512 0,2-4-192 15,3 0 0-15,1 0 144 0,4-7-144 0,2 0-272 16,1-4 64-16,3-6-11168 15,-15-2-2224-15</inkml:trace>
  <inkml:trace contextRef="#ctx0" brushRef="#br0" timeOffset="828.91">5640 7580 20271 0,'-9'6'1792'0,"2"1"-1424"0,2-1-368 0,4-3 0 15,-1 4 2624-15,-1 3 464 0,-5 11 96 0,-2 11 16 16,-1 15-1344-16,1 6-272 0,7 1-48 0,1-7-16 16,6-1-896-16,1-5-176 0,3-7-48 0,3-3 0 31,1-2-1152-31,3-7-224 0</inkml:trace>
  <inkml:trace contextRef="#ctx0" brushRef="#br0" timeOffset="1350.42">5948 7921 25791 0,'-13'0'1152'0,"6"-2"224"16,0 1-1104-16,0 1-272 0,5 0 0 0,-1 0 0 0,1 0 1472 0,-4 0 256 16,-3 0 32-16,-1 0 16 0,-1 6-128 0,1-2-32 15,2 4 0-15,0 2 0 0,2 0-864 0,2 0-176 16,1 2-48-16,1 3 0 0,1-4-368 0,0 4-160 15,1-1 128-15,0 1-128 0,0-3 0 0,-1 4 0 16,-1-2 0-16,0 3 0 0,-1-3 0 0,0-2 0 16,-3 2 0-16,-2-2 0 0,1 0-272 0,-2-3-48 15,0 1 0-15,1 0 0 16,-1-4-160-16,2 3-32 0,0-5-16 0,1 1 0 16,4 2-240-16,-1-4-64 0,3 0 0 0,2 1 0 15,1-4-64-15,2 0-32 0,1 0 0 0,3 0 0 0,1-4 416 0,-10 4 96 0,0 0 16 16,0 0 0-16,58-22 208 0,-58 22 64 0,0 0 0 0,67-29 0 15,-67 29 128-15,53-25 0 0,-53 25-144 0,0 0 144 16,77-38-160-16,-77 38 160 0,0 0-208 0,58-35 80 31,-58 35-384-31,0 0-80 0,0 0-16 0,0 0 0 0,47-38 352 0,-43 29 80 0,-3 3 16 0,-1-2 0 16,-1 3 160-16,-3-2 0 0,-1 1 160 0,0 0-160 16,-2 4 576-16,-1-2 32 0,-1 4 0 0,-2 0 0 15,0 4 16-15,-1-1 0 0,-1 2 0 0,2 3 0 16,0 0 96-16,3 2 32 0,0-4 0 0,3 4 0 15,1 3 272-15,2 2 64 0,2-4 16 0,1 1 0 16,0 0-288-16,3 1-64 0,0 0-16 0,2 2 0 16,3-1-400-16,2-2-80 0,2-3 0 0,0-2-16 0,2-2-240 15,-15-5 0-15,0 0 0 0,53 1 0 16,-53-1-1296-16,0 0-256 0</inkml:trace>
  <inkml:trace contextRef="#ctx0" brushRef="#br0" timeOffset="1469.8">6322 8114 10127 0,'-6'9'896'0,"3"-3"-704"16,-1-1-192-16,0 0 0 0,3 1 3968 0,0-2 768 16,-2 2 160-16,0 7 32 0,-2 9-1600 0,-3 7-320 15,-1 9-64-15,1-7-16 0,2 1-1984 0,2-8-400 16,3-4-80-16,4-4-17984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0:5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4143 0 0,'0'0'120'0'0,"-1"0"0"0"0,0 0 0 0 0,0 1-1 0 0,0-1 1 0 0,0 0 0 0 0,1 1-1 0 0,-1-1 1 0 0,0 1 0 0 0,1-1-1 0 0,-1 1 1 0 0,0-1 0 0 0,1 1 0 0 0,-1 0-1 0 0,0-1 1 0 0,1 1 0 0 0,-1 0-1 0 0,1-1 1 0 0,-1 1 0 0 0,1 0-1 0 0,-1 0 1 0 0,1 0 0 0 0,-1 1 0 0 0,-8 24 1740 0 0,8-20-1652 0 0,-14 50 2219 0 0,-10 73 0 0 0,3 60 333 0 0,20-173-2585 0 0,-10 169 1209 0 0,12-147-1480 0 0,2 1 1 0 0,13 68-1 0 0,-14-103-20 0 0,0 1 0 0 0,0-1 0 0 0,0 0 0 0 0,1 0 0 0 0,0 0 0 0 0,0-1 0 0 0,0 1 0 0 0,0 0 0 0 0,5 6-1 0 0,-5-9-96 0 0,-1 0 0 0 0,0 1 0 0 0,0-1-1 0 0,0 0 1 0 0,1 0 0 0 0,-1-1-1 0 0,1 1 1 0 0,-1 0 0 0 0,0 0-1 0 0,1-1 1 0 0,-1 1 0 0 0,1-1 0 0 0,0 1-1 0 0,-1-1 1 0 0,1 0 0 0 0,-1 1-1 0 0,1-1 1 0 0,0 0 0 0 0,-1 0-1 0 0,1 0 1 0 0,-1 0 0 0 0,1 0 0 0 0,0-1-1 0 0,-1 1 1 0 0,1 0 0 0 0,-1-1-1 0 0,1 1 1 0 0,2-2 0 0 0,9-4-4325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0:5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21 128 5983 0 0,'-1'0'31'0'0,"0"1"-1"0"0,0-1 1 0 0,0 0 0 0 0,0 0-1 0 0,0 0 1 0 0,0 0-1 0 0,0 0 1 0 0,0 0-1 0 0,0 0 1 0 0,0 0-1 0 0,0-1 1 0 0,0 1-1 0 0,0 0 1 0 0,0-1 0 0 0,0 1-1 0 0,0 0 1 0 0,-1-2-1 0 0,2 2-19 0 0,0-1 1 0 0,0 1-1 0 0,-1-1 0 0 0,1 1 0 0 0,0-1 0 0 0,0 1 0 0 0,0-1 1 0 0,0 1-1 0 0,0-1 0 0 0,0 1 0 0 0,0-1 0 0 0,0 1 0 0 0,0-1 1 0 0,0 1-1 0 0,0-1 0 0 0,0 1 0 0 0,0-1 0 0 0,0 1 0 0 0,1-1 1 0 0,-1 1-1 0 0,0-1 0 0 0,0 1 0 0 0,1-1 0 0 0,-1 1 0 0 0,0-1 1 0 0,1 1-1 0 0,-1 0 0 0 0,0-1 0 0 0,1 1 0 0 0,0-1 0 0 0,-1 0 243 0 0,11-8-140 0 0,30-27-2 0 0,-30 27 0 0 0,1 4 8 0 0,37-16 35 0 0,-37 16 18 0 0,2 1-382 0 0,40-12-1618 0 0,-40 12-689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0:51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 3223 0 0,'-7'-4'-389'0'0,"-4"-2"2921"0"0,11 6-2403 0 0,-1 1-1 0 0,1-1 1 0 0,-1 0-1 0 0,1 0 1 0 0,0 0-1 0 0,-1 0 1 0 0,1 0-1 0 0,-1 0 1 0 0,1 1-1 0 0,0-1 1 0 0,-1 0 0 0 0,1 0-1 0 0,0 1 1 0 0,-1-1-1 0 0,1 0 1 0 0,0 0-1 0 0,-1 1 1 0 0,1-1-1 0 0,0 0 1 0 0,0 1 0 0 0,-1-1-1 0 0,1 1 1 0 0,0-1-1 0 0,0 0 1 0 0,0 1-1 0 0,-1-1 1 0 0,1 1-1 0 0,0 0 1 0 0,-5 17 1199 0 0,0 0 0 0 0,1 0 0 0 0,1 1 0 0 0,-1 32 0 0 0,3-31-695 0 0,-6 58 827 0 0,-8 272 1579 0 0,15-345-3026 0 0,5 71 81 0 0,-3-65-112 0 0,-1-1-1 0 0,1 0 0 0 0,1 0 0 0 0,0 0 0 0 0,6 12 1 0 0,-9-20-21 0 0,1-1 0 0 0,-1 0 1 0 0,1 0-1 0 0,0 0 1 0 0,-1 0-1 0 0,1 0 1 0 0,0 0-1 0 0,0 0 0 0 0,0 0 1 0 0,-1 0-1 0 0,1 0 1 0 0,0-1-1 0 0,0 1 1 0 0,0 0-1 0 0,0 0 1 0 0,1-1-1 0 0,-1 1 0 0 0,0-1 1 0 0,0 1-1 0 0,0-1 1 0 0,0 0-1 0 0,3 1 1 0 0,-2-1-38 0 0,0 0 1 0 0,0 0-1 0 0,0-1 1 0 0,0 1-1 0 0,-1 0 1 0 0,1-1-1 0 0,0 0 1 0 0,0 1-1 0 0,0-1 1 0 0,-1 0-1 0 0,1 0 1 0 0,0 0-1 0 0,1-1 1 0 0,3-3-161 0 0,-1 0-1 0 0,1 0 1 0 0,-1 0 0 0 0,0 0 0 0 0,-1-1-1 0 0,6-8 1 0 0,-8 12-156 0 0,5-9-308 0 0,0 1 627 0 0,6-7-227 0 0,-1-1 0 0 0,12-24 0 0 0,-24 42 299 0 0,8-15-137 0 0,-4 13 105 0 0,-3 11 77 0 0,-3 28 548 0 0,1-22-16 0 0,0 0 1 0 0,0-1-1 0 0,4 25 1 0 0,-3-35-777 0 0,1 0-1 0 0,0 0 1 0 0,1 0-1 0 0,-1 0 1 0 0,1 0-1 0 0,-1-1 1 0 0,4 6-1 0 0,-3-7-270 0 0,-1 0 1 0 0,1 1-1 0 0,0-1 1 0 0,0 0-1 0 0,0 0 0 0 0,0-1 1 0 0,0 1-1 0 0,1 0 1 0 0,-1-1-1 0 0,0 1 0 0 0,5 1 1 0 0,4 1-4160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1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5983 0 0,'-1'0'86'0'0,"1"1"0"0"0,-1-1 0 0 0,1 0 0 0 0,-1 1-1 0 0,1-1 1 0 0,-1 1 0 0 0,1-1 0 0 0,-1 1-1 0 0,1-1 1 0 0,-1 1 0 0 0,1-1 0 0 0,0 1 0 0 0,-1-1-1 0 0,1 1 1 0 0,0-1 0 0 0,0 1 0 0 0,-1 0-1 0 0,1-1 1 0 0,0 1 0 0 0,0 0 0 0 0,0-1 0 0 0,0 1-1 0 0,0 1 1 0 0,-4 22 1470 0 0,3-18-1268 0 0,-19 158 4622 0 0,12 87-2108 0 0,8-242-2805 0 0,0 3-123 0 0,0 0 0 0 0,1-1-1 0 0,0 1 1 0 0,1 0 0 0 0,0-1 0 0 0,1 0 0 0 0,5 15 0 0 0,-5-21-957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0:51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85 1839 0 0,'-1'-7'199'0'0,"0"0"-1"0"0,-1 0 0 0 0,1 0 1 0 0,-1 0-1 0 0,-4-8 0 0 0,5 12 8 0 0,0 1 0 0 0,0 0 0 0 0,0 0-1 0 0,-1 0 1 0 0,1 0 0 0 0,0 0 0 0 0,-1 0-1 0 0,1 0 1 0 0,-1 1 0 0 0,0-1 0 0 0,0 0 0 0 0,1 1-1 0 0,-1-1 1 0 0,0 1 0 0 0,0 0 0 0 0,0 0-1 0 0,-1 0 1 0 0,1 0 0 0 0,-3-1 0 0 0,4 2-94 0 0,0 0 0 0 0,-1 0 0 0 0,1 0 1 0 0,0 1-1 0 0,0-1 0 0 0,0 0 0 0 0,0 1 1 0 0,-1-1-1 0 0,1 1 0 0 0,0-1 0 0 0,0 1 1 0 0,0-1-1 0 0,0 1 0 0 0,0 0 0 0 0,0 0 1 0 0,0-1-1 0 0,1 1 0 0 0,-1 0 0 0 0,0 0 1 0 0,0 0-1 0 0,1 0 0 0 0,-1 0 0 0 0,0 0 1 0 0,1 0-1 0 0,-2 2 0 0 0,-11 28 1096 0 0,9-17-618 0 0,0 0 1 0 0,1 0-1 0 0,-2 20 0 0 0,4-28-377 0 0,1 1-1 0 0,0-1 1 0 0,0 1 0 0 0,0 0 0 0 0,1-1-1 0 0,0 1 1 0 0,1-1 0 0 0,-1 1 0 0 0,5 9-1 0 0,-4-12-178 0 0,1 0 0 0 0,-1 0-1 0 0,1-1 1 0 0,0 1-1 0 0,0-1 1 0 0,0 0 0 0 0,0 0-1 0 0,1 0 1 0 0,-1-1 0 0 0,1 1-1 0 0,0-1 1 0 0,-1 0-1 0 0,1 1 1 0 0,0-2 0 0 0,1 1-1 0 0,-1 0 1 0 0,0-1 0 0 0,0 0-1 0 0,1 0 1 0 0,4 0-1 0 0,-5 0-60 0 0,1 0-1 0 0,0-1 1 0 0,-1 0-1 0 0,1 0 1 0 0,0 0-1 0 0,-1 0 1 0 0,1-1-1 0 0,0 0 0 0 0,-1 0 1 0 0,1 0-1 0 0,-1 0 1 0 0,1-1-1 0 0,-1 0 1 0 0,0 0-1 0 0,1 0 1 0 0,-1 0-1 0 0,0-1 0 0 0,7-5 1 0 0,-9 6-45 0 0,-1-1 1 0 0,1 0-1 0 0,0 1 1 0 0,-1-1-1 0 0,0 0 0 0 0,0 1 1 0 0,0-1-1 0 0,0 0 1 0 0,0 0-1 0 0,0 0 1 0 0,-1 0-1 0 0,1 0 0 0 0,-1 0 1 0 0,0 0-1 0 0,0 0 1 0 0,0 0-1 0 0,0 0 0 0 0,-1 0 1 0 0,1 0-1 0 0,-1 0 1 0 0,-1-6-1 0 0,-3-4-417 0 0,1 0 0 0 0,-2 0 0 0 0,-8-17 0 0 0,-21-34-1883 0 0,25 50 1596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0:5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55 2303 0 0,'-50'-21'2865'0'0,"34"14"-1978"0"0,-24-9 0 0 0,-3 6 316 0 0,40 10-985 0 0,-1-1 1 0 0,0 1-1 0 0,1 0 1 0 0,-1 0-1 0 0,0 1 1 0 0,0-1-1 0 0,1 1 1 0 0,-1-1 0 0 0,-5 3-1 0 0,9-3-181 0 0,0 0 0 0 0,0 1 1 0 0,-1-1-1 0 0,1 0 0 0 0,0 0 0 0 0,0 0 0 0 0,0 1 1 0 0,0-1-1 0 0,0 0 0 0 0,0 0 0 0 0,0 0 0 0 0,0 1 0 0 0,0-1 1 0 0,0 0-1 0 0,0 0 0 0 0,0 0 0 0 0,0 1 0 0 0,0-1 1 0 0,0 0-1 0 0,0 0 0 0 0,0 0 0 0 0,0 1 0 0 0,0-1 1 0 0,0 0-1 0 0,0 0 0 0 0,0 0 0 0 0,0 1 0 0 0,0-1 1 0 0,0 0-1 0 0,1 0 0 0 0,-1 0 0 0 0,0 0 0 0 0,0 1 0 0 0,0-1 1 0 0,0 0-1 0 0,0 0 0 0 0,1 0 0 0 0,-1 0 0 0 0,8 10 266 0 0,-6-9-163 0 0,45 44 1086 0 0,3 3-402 0 0,-45-42-726 0 0,0 0 0 0 0,0 1 1 0 0,0 0-1 0 0,-1 0 0 0 0,0 0 0 0 0,4 9 1 0 0,-7-13-50 0 0,0 1 0 0 0,0-1 1 0 0,-1 0-1 0 0,0 1 1 0 0,1-1-1 0 0,-1 1 0 0 0,0 0 1 0 0,-1-1-1 0 0,1 1 1 0 0,-1-1-1 0 0,1 0 0 0 0,-1 1 1 0 0,0-1-1 0 0,0 1 1 0 0,-1-1-1 0 0,1 0 0 0 0,-1 0 1 0 0,1 0-1 0 0,-1 0 0 0 0,-2 3 1 0 0,-3 4 95 0 0,0-1 1 0 0,-1 0 0 0 0,0-1-1 0 0,-15 14 1 0 0,6-8-62 0 0,10-8-189 0 0,0 1 1 0 0,-1-1 0 0 0,0 0-1 0 0,0-1 1 0 0,-1 0 0 0 0,-14 7-1 0 0,44-30-1535 0 0,-19 17 1363 0 0,9-7-214 0 0,33-22 275 0 0,-32 23 100 0 0,-1-1 42 0 0,36-24 8 0 0,-21 15 13 0 0,28-19 32 0 0,-50 33 8 0 0,0 0 1 0 0,0 0 0 0 0,0 0 0 0 0,4-5-1 0 0,35-33-92 0 0,-32 30-14 0 0,-3 0-117 0 0,28-34 138 0 0,-28 34 8 0 0,-5 3-71 0 0,4-24 146 0 0,-6 31 17 0 0,-1 1 0 0 0,0-1-1 0 0,0 1 1 0 0,0-1 0 0 0,0 0-1 0 0,1 1 1 0 0,-1-1-1 0 0,0 0 1 0 0,0 1 0 0 0,0-1-1 0 0,0 0 1 0 0,0 1 0 0 0,0-1-1 0 0,-1 0 1 0 0,1 1 0 0 0,0-1-1 0 0,0 1 1 0 0,0-1 0 0 0,-1 0-1 0 0,1 1 1 0 0,0-1-1 0 0,0 1 1 0 0,-1-1 0 0 0,1 0-1 0 0,-1 1 1 0 0,1-1 0 0 0,0 1-1 0 0,-1 0 1 0 0,1-1 0 0 0,-1 1-1 0 0,1-1 1 0 0,-1 1 0 0 0,0 0-1 0 0,1-1 1 0 0,-1 1-1 0 0,1 0 1 0 0,-1-1 0 0 0,0 1-1 0 0,1 0 1 0 0,-1 0 0 0 0,1 0-1 0 0,-1 0 1 0 0,0-1 0 0 0,1 1-1 0 0,-1 0 1 0 0,0 0 0 0 0,1 0-1 0 0,-1 0 1 0 0,0 1-1 0 0,1-1 1 0 0,-2 0 0 0 0,-3 1 52 0 0,0 0 1 0 0,1 1-1 0 0,-1 0 0 0 0,-8 4 1 0 0,10-5-21 0 0,-6 5 337 0 0,1-1 0 0 0,0 1 0 0 0,0 1 0 0 0,0 0 0 0 0,1 0-1 0 0,0 0 1 0 0,0 1 0 0 0,1 0 0 0 0,0 0 0 0 0,0 0 0 0 0,1 1 0 0 0,0 0-1 0 0,-6 15 1 0 0,10-19-177 0 0,-1 1 1 0 0,1-1-1 0 0,0 0 0 0 0,1 1 0 0 0,-1 0 0 0 0,1-1 0 0 0,0 1 0 0 0,0-1 0 0 0,1 1 1 0 0,-1-1-1 0 0,1 1 0 0 0,1-1 0 0 0,-1 0 0 0 0,1 1 0 0 0,0-1 0 0 0,0 0 1 0 0,0 0-1 0 0,5 7 0 0 0,-4-6-156 0 0,1-1 0 0 0,0 0 0 0 0,0-1 0 0 0,0 1 1 0 0,0-1-1 0 0,1 1 0 0 0,0-1 0 0 0,-1-1 0 0 0,1 1 0 0 0,1-1 0 0 0,-1 0 1 0 0,1 0-1 0 0,-1 0 0 0 0,1-1 0 0 0,0 0 0 0 0,0 0 0 0 0,0 0 0 0 0,7 1 1 0 0,-3-1-37 0 0,-5-1-39 0 0,1 0 0 0 0,-1 0 1 0 0,0 0-1 0 0,9-1 0 0 0,-2-2-189 0 0,35-5-1422 0 0,-35 5-5614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0:52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62 1839 0 0,'-1'-4'154'0'0,"-1"0"-1"0"0,1 1 1 0 0,-1-1-1 0 0,0 1 1 0 0,0 0-1 0 0,0 0 1 0 0,-1-1-1 0 0,1 1 1 0 0,-1 1-1 0 0,0-1 1 0 0,1 0-1 0 0,-1 1 0 0 0,-1-1 1 0 0,1 1-1 0 0,0 0 1 0 0,0 0-1 0 0,-1 0 1 0 0,1 1-1 0 0,-1-1 1 0 0,0 1-1 0 0,1 0 1 0 0,-1 0-1 0 0,0 0 1 0 0,0 0-1 0 0,0 1 1 0 0,1-1-1 0 0,-6 1 0 0 0,1 0 143 0 0,0 0 0 0 0,1 1 0 0 0,-1 0-1 0 0,0 0 1 0 0,1 1 0 0 0,-1 0-1 0 0,1 0 1 0 0,-1 1 0 0 0,1-1 0 0 0,0 2-1 0 0,0-1 1 0 0,-10 8 0 0 0,10-7-16 0 0,1 1 1 0 0,0-1-1 0 0,1 2 0 0 0,-1-1 1 0 0,1 0-1 0 0,0 1 1 0 0,1 0-1 0 0,-1 0 1 0 0,1 1-1 0 0,0-1 1 0 0,1 1-1 0 0,0 0 0 0 0,0-1 1 0 0,-3 11-1 0 0,5-16-237 0 0,1 0 0 0 0,0 0 0 0 0,0 1 0 0 0,0-1-1 0 0,-1 0 1 0 0,1 0 0 0 0,0 0 0 0 0,0 0 0 0 0,0 0 0 0 0,1 1-1 0 0,-1-1 1 0 0,0 0 0 0 0,0 0 0 0 0,1 0 0 0 0,-1 0-1 0 0,0 0 1 0 0,1 0 0 0 0,-1 0 0 0 0,1 0 0 0 0,0 0 0 0 0,-1 0-1 0 0,1 0 1 0 0,0 0 0 0 0,-1 0 0 0 0,3 1 0 0 0,-1-1-28 0 0,1 0 0 0 0,-1 0 0 0 0,1 0 0 0 0,0 0 0 0 0,-1 0 0 0 0,1-1 0 0 0,0 0 1 0 0,0 1-1 0 0,-1-1 0 0 0,1 0 0 0 0,0 0 0 0 0,0 0 0 0 0,0-1 0 0 0,2 0 0 0 0,10-4-99 0 0,35-13-32 0 0,-37 14-4 0 0,-3-6-604 0 0,5-4 533 0 0,1 1-256 0 0,15-20 0 0 0,-15 12-379 0 0,-12 15 614 0 0,0 1 0 0 0,0 0 1 0 0,9-9-1 0 0,-13 14 210 0 0,0 0 0 0 0,1 0 0 0 0,-1-1 0 0 0,0 1 0 0 0,0 0 0 0 0,0 0 1 0 0,0 0-1 0 0,1 0 0 0 0,-1 0 0 0 0,0 0 0 0 0,0-1 0 0 0,0 1 0 0 0,1 0 1 0 0,-1 0-1 0 0,0 0 0 0 0,0 0 0 0 0,0 0 0 0 0,1 0 0 0 0,-1 0 0 0 0,0 0 1 0 0,0 0-1 0 0,0 0 0 0 0,1 0 0 0 0,-1 0 0 0 0,0 0 0 0 0,0 0 0 0 0,0 0 1 0 0,1 0-1 0 0,-1 0 0 0 0,0 0 0 0 0,0 1 0 0 0,0-1 0 0 0,1 0 0 0 0,2 7 51 0 0,-2 14 353 0 0,-1-19-304 0 0,-2 67 1493 0 0,0-46-1212 0 0,0 1 0 0 0,2-1 0 0 0,1 1-1 0 0,8 40 1 0 0,-9-64-381 0 0,8 25-32 0 0,-7-25-79 0 0,-1 1 0 0 0,1 0 1 0 0,-1 0-1 0 0,1 0 0 0 0,0 0 1 0 0,-1-1-1 0 0,1 1 0 0 0,0 0 1 0 0,0-1-1 0 0,-1 1 1 0 0,1-1-1 0 0,0 1 0 0 0,0-1 1 0 0,0 1-1 0 0,0-1 0 0 0,0 1 1 0 0,0-1-1 0 0,0 0 0 0 0,0 0 1 0 0,0 1-1 0 0,0-1 1 0 0,0 0-1 0 0,1 0 0 0 0,7-1-4651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0:5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3311 0 0,'6'-32'336'0'0,"-6"32"-314"0"0,0 0-1 0 0,0 0 0 0 0,0 0 1 0 0,0-1-1 0 0,1 1 0 0 0,-1 0 0 0 0,0 0 1 0 0,0 0-1 0 0,0 0 0 0 0,0 0 0 0 0,0 0 1 0 0,0 0-1 0 0,1 0 0 0 0,-1 0 1 0 0,0 0-1 0 0,0 0 0 0 0,0 0 0 0 0,0 0 1 0 0,0 0-1 0 0,0 0 0 0 0,0 0 0 0 0,1 0 1 0 0,-1 0-1 0 0,0 0 0 0 0,0 0 1 0 0,0 0-1 0 0,0 0 0 0 0,0 0 0 0 0,0 0 1 0 0,0 1-1 0 0,1-1 0 0 0,-1 0 0 0 0,0 0 1 0 0,0 0-1 0 0,0 0 0 0 0,0 0 1 0 0,0 0-1 0 0,0 0 0 0 0,0 0 0 0 0,0 0 1 0 0,0 1-1 0 0,0-1 0 0 0,0 0 0 0 0,1 0 1 0 0,-1 0-1 0 0,0 0 0 0 0,0 0 1 0 0,0 0-1 0 0,0 0 0 0 0,0 1 0 0 0,0-1 1 0 0,0 0-1 0 0,0 0 0 0 0,0 0 0 0 0,0 0 1 0 0,0 0-1 0 0,0 1 0 0 0,3 8 2003 0 0,-2-8-1728 0 0,4 18 999 0 0,0-1 1 0 0,-1 1 0 0 0,-1 0 0 0 0,2 30-1 0 0,-4-11 5 0 0,-6 49-1 0 0,-3-37-610 0 0,6-48-707 0 0,0-7-157 0 0,-1-9-176 0 0,3-4-144 0 0,1 0-1 0 0,1 1 0 0 0,0-1 1 0 0,2 1-1 0 0,0-1 0 0 0,0 1 1 0 0,9-19-1 0 0,-12 33 261 0 0,6-8-91 0 0,20-32 198 0 0,-26 41 128 0 0,1 0 1 0 0,0-1-1 0 0,-1 1 1 0 0,1 0-1 0 0,0 0 1 0 0,0 0-1 0 0,0 1 1 0 0,0-1-1 0 0,1 0 1 0 0,-1 1-1 0 0,0-1 1 0 0,1 1-1 0 0,-1 0 1 0 0,1 0-1 0 0,-1 0 1 0 0,1 0-1 0 0,0 0 1 0 0,-1 0-1 0 0,5 0 1 0 0,-1 1 57 0 0,0 1 1 0 0,0-1-1 0 0,1 1 1 0 0,-1 0 0 0 0,0 0-1 0 0,7 3 1 0 0,11 2 351 0 0,-4-1-130 0 0,-13-3-196 0 0,0-1 0 0 0,0 0 0 0 0,0 0 0 0 0,1 0 0 0 0,-1-1 0 0 0,0 1 0 0 0,10-3 0 0 0,29-2-68 0 0,-44 3-14 0 0,0 1 0 0 0,1 0 0 0 0,-1-1 0 0 0,0 0-1 0 0,1 1 1 0 0,-1-1 0 0 0,0 0 0 0 0,0 0 0 0 0,0 0 0 0 0,0-1-1 0 0,0 1 1 0 0,0 0 0 0 0,0-1 0 0 0,0 1 0 0 0,0-1 0 0 0,-1 0-1 0 0,1 1 1 0 0,-1-1 0 0 0,1 0 0 0 0,-1 0 0 0 0,0 0 0 0 0,1 0-1 0 0,-1 0 1 0 0,0-1 0 0 0,0 1 0 0 0,-1 0 0 0 0,1 0 0 0 0,0-1-1 0 0,-1 1 1 0 0,0 0 0 0 0,1-1 0 0 0,-1 1 0 0 0,0 0 0 0 0,0-4-1 0 0,0 2-6 0 0,0-1 0 0 0,-1 1 0 0 0,1-1 0 0 0,-1 1 0 0 0,0-1 0 0 0,0 1 0 0 0,-1-1 0 0 0,1 1 0 0 0,-1 0 0 0 0,0 0 0 0 0,0 0 0 0 0,0 0 0 0 0,-1 0 0 0 0,0 0 0 0 0,-3-3 0 0 0,6 6 7 0 0,-1 0-1 0 0,0 1 1 0 0,0-1-1 0 0,1 1 1 0 0,-1-1-1 0 0,0 1 1 0 0,0-1-1 0 0,0 1 1 0 0,0-1-1 0 0,1 1 1 0 0,-1 0-1 0 0,0-1 1 0 0,0 1-1 0 0,0 0 1 0 0,0 0-1 0 0,0 0 1 0 0,0 0-1 0 0,0 0 1 0 0,0 0-1 0 0,0 0 1 0 0,0 0-1 0 0,-1 1 1 0 0,0-1 42 0 0,0 1 1 0 0,1 0-1 0 0,-1 0 1 0 0,1-1-1 0 0,-1 2 1 0 0,1-1-1 0 0,-1 0 0 0 0,1 0 1 0 0,-1 0-1 0 0,1 0 1 0 0,-1 2-1 0 0,-3 3 206 0 0,1 0-1 0 0,0 0 0 0 0,1 1 1 0 0,-6 12-1 0 0,2-1 532 0 0,1 1 1 0 0,1-1-1 0 0,-5 38 0 0 0,5 61 1559 0 0,5-105-2193 0 0,1 0-1 0 0,0 1 1 0 0,0-1-1 0 0,2-1 1 0 0,-1 1-1 0 0,9 20 1 0 0,-9-27-157 0 0,0 1 1 0 0,1-1-1 0 0,0 0 1 0 0,0 0-1 0 0,0 0 0 0 0,0 0 1 0 0,1-1-1 0 0,0 1 1 0 0,0-1-1 0 0,0 0 0 0 0,0 0 1 0 0,1-1-1 0 0,0 1 1 0 0,0-1-1 0 0,0 0 0 0 0,5 3 1 0 0,14 2-1562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0:5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4143 0 0,'-1'3'259'0'0,"1"0"0"0"0,0-1 0 0 0,0 1-1 0 0,0 0 1 0 0,0-1 0 0 0,0 1 0 0 0,0 0-1 0 0,2 4 1 0 0,-1-2-12 0 0,8 86 2276 0 0,-4 1 1 0 0,-8 108-1 0 0,-3-125-1674 0 0,-1 92 1108 0 0,8-160-1902 0 0,-1 0 0 0 0,1 1-1 0 0,1-1 1 0 0,-1 0 0 0 0,5 11-1 0 0,-5-16-83 0 0,-1-1-1 0 0,1 1 0 0 0,0-1 0 0 0,0 1 0 0 0,0-1 0 0 0,0 0 0 0 0,0 1 0 0 0,0-1 0 0 0,0 0 0 0 0,0 0 0 0 0,0 0 0 0 0,0 0 0 0 0,3 2 1 0 0,-3-3-24 0 0,0 0 0 0 0,0 1 0 0 0,0-1 0 0 0,0 0 0 0 0,1 0 0 0 0,-1 0 0 0 0,0 1 0 0 0,0-1 0 0 0,0 0 0 0 0,0-1 0 0 0,0 1 0 0 0,0 0 1 0 0,0 0-1 0 0,1 0 0 0 0,-1-1 0 0 0,0 1 0 0 0,0 0 0 0 0,0-1 0 0 0,0 1 0 0 0,0-1 0 0 0,0 0 0 0 0,1 0 0 0 0,17-14-871 0 0,-18 13 444 0 0,7-9-505 0 0,20-33 474 0 0,-20 33-1 0 0,-4 3 28 0 0,2-4 329 0 0,-4 6 50 0 0,1 0 1 0 0,0 1 0 0 0,0-1 0 0 0,1 1 0 0 0,0-1 0 0 0,0 1 0 0 0,6-6 0 0 0,-10 11 98 0 0,0 0 0 0 0,0 0 0 0 0,0-1 0 0 0,0 1 0 0 0,0 0 0 0 0,1 0 0 0 0,-1 0 0 0 0,0-1 0 0 0,0 1 0 0 0,0 0 0 0 0,1 0 0 0 0,-1 0 0 0 0,0 0 0 0 0,0 0 0 0 0,1 0-1 0 0,-1-1 1 0 0,0 1 0 0 0,0 0 0 0 0,1 0 0 0 0,-1 0 0 0 0,0 0 0 0 0,0 0 0 0 0,1 0 0 0 0,-1 0 0 0 0,0 0 0 0 0,0 0 0 0 0,1 0 0 0 0,-1 0 0 0 0,0 0 0 0 0,0 0 0 0 0,1 0 0 0 0,-1 0 0 0 0,0 1-1 0 0,0-1 1 0 0,1 0 0 0 0,-1 0 0 0 0,0 0 0 0 0,0 0 0 0 0,0 0 0 0 0,1 1 0 0 0,-1-1 0 0 0,0 0 0 0 0,0 0 0 0 0,0 0 0 0 0,0 0 0 0 0,1 1 0 0 0,-1-1 0 0 0,0 0 0 0 0,0 0 0 0 0,0 1 0 0 0,0-1-1 0 0,0 0 1 0 0,0 0 0 0 0,0 1 0 0 0,1-1 0 0 0,-1 0 0 0 0,0 0 0 0 0,0 1 0 0 0,0-1 0 0 0,0 0 0 0 0,0 0 0 0 0,0 1 0 0 0,0-1 0 0 0,0 0 0 0 0,0 0 0 0 0,-1 1 0 0 0,2 22 309 0 0,-1-19-167 0 0,0 21 642 0 0,-1-7-87 0 0,1 0 0 0 0,4 26 0 0 0,-4-40-672 0 0,1 1 1 0 0,0-1 0 0 0,0 1 0 0 0,1-1-1 0 0,-1 0 1 0 0,1 0 0 0 0,0 1-1 0 0,0-1 1 0 0,1 0 0 0 0,-1-1-1 0 0,1 1 1 0 0,-1 0 0 0 0,1-1 0 0 0,6 6-1 0 0,1-3-833 0 0,2-4-248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0:5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4143 0 0,'-7'8'430'0'0,"1"0"-1"0"0,0 0 0 0 0,0 1 1 0 0,1 0-1 0 0,0 0 0 0 0,1 0 1 0 0,0 1-1 0 0,0-1 0 0 0,1 1 1 0 0,0 0-1 0 0,1 0 0 0 0,0 0 1 0 0,1 0-1 0 0,0 1 0 0 0,0-1 1 0 0,2 20-1 0 0,0-28-364 0 0,-1 0 1 0 0,0 0-1 0 0,1 0 0 0 0,0 0 1 0 0,-1 0-1 0 0,1 0 0 0 0,0 0 1 0 0,0 0-1 0 0,0 0 0 0 0,0-1 1 0 0,0 1-1 0 0,1 0 0 0 0,-1-1 1 0 0,0 1-1 0 0,1-1 0 0 0,0 1 1 0 0,2 1-1 0 0,-2-1-46 0 0,1-1 0 0 0,0 0-1 0 0,0 0 1 0 0,0 0 0 0 0,0 0 0 0 0,0 0 0 0 0,0 0 0 0 0,0-1 0 0 0,0 1-1 0 0,0-1 1 0 0,1 0 0 0 0,-1 0 0 0 0,0 0 0 0 0,6-2 0 0 0,4-5-62 0 0,33-23-2 0 0,-35 22-129 0 0,-2-1-34 0 0,26-30 0 0 0,-26 30-36 0 0,-1-2-152 0 0,23-29-69 0 0,-24 30-14 0 0,0 0-278 0 0,20-32 658 0 0,-67 159 4300 0 0,24-67-3250 0 0,-25 68 943 0 0,11-33-1178 0 0,-33 148 0 0 0,60-218-999 0 0,1-1 0 0 0,1 1 1 0 0,0 0-1 0 0,1 0 0 0 0,2 24 1 0 0,4-12-5676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0:5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11975 0 0,'-9'12'262'0'0,"1"1"-1"0"0,0 1 0 0 0,0 0 1 0 0,2 0-1 0 0,-1 0 0 0 0,-5 21 1 0 0,-125 562 2955 0 0,121-526-3032 0 0,-4 11-1465 0 0,18-86-1610 0 0,2-8 848 0 0,2-4-2162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0:54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1839 0 0,'6'-11'83'0'0,"29"-44"96"0"0,-19 33-42 0 0,-10 14 467 0 0,-1 0-1 0 0,10-17 1 0 0,-3 14 212 0 0,36-33 377 0 0,-36 33 1558 0 0,-2 11-1361 0 0,33 1-31 0 0,-42-1-1293 0 0,0 0 1 0 0,-1 0-1 0 0,1 1 0 0 0,0-1 0 0 0,0 0 1 0 0,0 1-1 0 0,0-1 0 0 0,0 1 1 0 0,-1-1-1 0 0,1 0 0 0 0,0 1 0 0 0,0 0 1 0 0,-1-1-1 0 0,1 1 0 0 0,0-1 1 0 0,-1 1-1 0 0,1 0 0 0 0,-1 0 0 0 0,1-1 1 0 0,-1 1-1 0 0,1 0 0 0 0,-1 0 1 0 0,1 0-1 0 0,-1-1 0 0 0,0 1 0 0 0,0 0 1 0 0,1 0-1 0 0,-1 0 0 0 0,0 0 1 0 0,0 0-1 0 0,0 0 0 0 0,0 0 0 0 0,0 0 1 0 0,0-1-1 0 0,0 3 0 0 0,0 1 237 0 0,0 3 31 0 0,0 1 0 0 0,0-1 1 0 0,-1 1-1 0 0,0-1 0 0 0,-1 0 0 0 0,1 1 0 0 0,-2-1 0 0 0,-2 9 0 0 0,-2 0 191 0 0,-1 0 0 0 0,-13 21 0 0 0,12-24-372 0 0,-1 0 1 0 0,0-1 0 0 0,0 0 0 0 0,-1-1 0 0 0,-22 18-1 0 0,24-23-2028 0 0,1 0-1 0 0,-18 8 1 0 0,11-8-4195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0:5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4 416 8287 0 0,'0'0'34'0'0,"0"1"-1"0"0,-1-1 1 0 0,1 0-1 0 0,0 1 1 0 0,0-1-1 0 0,-1 0 0 0 0,1 1 1 0 0,0-1-1 0 0,0 0 1 0 0,0 1-1 0 0,-1-1 1 0 0,1 1-1 0 0,0-1 1 0 0,0 0-1 0 0,0 1 0 0 0,0-1 1 0 0,0 1-1 0 0,0-1 1 0 0,0 1-1 0 0,0-1 1 0 0,0 0-1 0 0,0 1 1 0 0,0 0-1 0 0,9-1 1299 0 0,2-2-33 0 0,-8 3-999 0 0,18-9 582 0 0,-21 8-882 0 0,15-7 18 0 0,0 0 0 0 0,21-15 0 0 0,-22 12-18 0 0,-1-1 0 0 0,-1 0 0 0 0,18-21 0 0 0,10-20-83 0 0,-29 31-130 0 0,7-20-41 0 0,-13 30-2 0 0,-5-38-273 0 0,0 48 501 0 0,0-1 0 0 0,0 1 0 0 0,0-1 0 0 0,0 1 0 0 0,0-1 0 0 0,-1 1 0 0 0,1 0 1 0 0,0-1-1 0 0,-1 1 0 0 0,1-1 0 0 0,-1 1 0 0 0,0-1 0 0 0,1 1 0 0 0,-1 0 0 0 0,0 0 0 0 0,0-1 0 0 0,0 1 0 0 0,0 0 0 0 0,0 0 0 0 0,0 0 0 0 0,0 0 1 0 0,0 0-1 0 0,0 0 0 0 0,-1 0 0 0 0,1 0 0 0 0,0 1 0 0 0,0-1 0 0 0,-1 0 0 0 0,1 1 0 0 0,-1-1 0 0 0,1 1 0 0 0,-1 0 0 0 0,1-1 0 0 0,-1 1 0 0 0,1 0 1 0 0,-3 0-1 0 0,1 0-22 0 0,-1 0 0 0 0,0 1-1 0 0,1-1 1 0 0,-1 1 0 0 0,1 0 0 0 0,-1 0 0 0 0,1 0 0 0 0,-1 1 0 0 0,1-1 0 0 0,0 1 0 0 0,0 0 0 0 0,-4 3 0 0 0,0 0 316 0 0,1 1-1 0 0,0 1 1 0 0,1-1 0 0 0,-1 1 0 0 0,1 0-1 0 0,0 0 1 0 0,-5 12 0 0 0,4-6 376 0 0,0 0 0 0 0,1 0-1 0 0,-6 26 1 0 0,9-29-515 0 0,0 1-1 0 0,1-1 0 0 0,0 1 1 0 0,1-1-1 0 0,0 1 1 0 0,1-1-1 0 0,0 0 0 0 0,0 1 1 0 0,4 10-1 0 0,-3-15-74 0 0,0 0-1 0 0,0 0 0 0 0,0 0 0 0 0,1-1 1 0 0,0 1-1 0 0,0-1 0 0 0,0 1 1 0 0,1-1-1 0 0,0 0 0 0 0,0 0 0 0 0,0-1 1 0 0,0 1-1 0 0,1-1 0 0 0,0 0 1 0 0,0 0-1 0 0,8 4 0 0 0,-8-5-173 0 0,1 0-1 0 0,0-1 1 0 0,0 0 0 0 0,0 0-1 0 0,0 0 1 0 0,0-1-1 0 0,1 0 1 0 0,-1 0 0 0 0,12 0-1 0 0,-7-5-431 0 0,36-11-516 0 0,-35 12-223 0 0,-5-9-2799 0 0,19-36 2685 0 0,-19 36-1 0 0,-4 1 134 0 0,10-33 559 0 0,-10 33 246 0 0,1-1 49 0 0,12-36 94 0 0,-12 36 542 0 0,0 1 4 0 0,14-35 48 0 0,-18 45-192 0 0,1 0 0 0 0,-1 0 0 0 0,0 0 0 0 0,1 0 0 0 0,-1 0 0 0 0,1 0 0 0 0,-1 0 0 0 0,1 1 0 0 0,0-1 0 0 0,-1 0 0 0 0,1 0 0 0 0,0 0 0 0 0,0 0 0 0 0,-1 1 0 0 0,3-2 0 0 0,-3 2-38 0 0,1 0 0 0 0,-1 0 0 0 0,0 0 0 0 0,0 0 0 0 0,1 1 0 0 0,-1-1 1 0 0,0 0-1 0 0,1 0 0 0 0,-1 0 0 0 0,0 0 0 0 0,0 1 0 0 0,1-1 0 0 0,-1 0 1 0 0,0 0-1 0 0,0 0 0 0 0,1 1 0 0 0,-1-1 0 0 0,0 0 0 0 0,0 1 0 0 0,0-1 1 0 0,0 0-1 0 0,1 0 0 0 0,-1 1 0 0 0,0-1 0 0 0,0 0 0 0 0,0 1 0 0 0,0-1 1 0 0,0 0-1 0 0,0 1 0 0 0,4 25 1634 0 0,-2 18 688 0 0,-2-1 0 0 0,-2 1-1 0 0,-12 67 1 0 0,14-109-2288 0 0,-7 20 1624 0 0,7-21-1665 0 0,0 0 0 0 0,0 0 1 0 0,0 0-1 0 0,-1 0 0 0 0,1-1 0 0 0,0 1 0 0 0,-1 0 0 0 0,1 0 0 0 0,-1-1 0 0 0,1 1 0 0 0,-1 0 1 0 0,1-1-1 0 0,-1 1 0 0 0,1-1 0 0 0,-1 1 0 0 0,0 0 0 0 0,1-1 0 0 0,-1 1 0 0 0,0-1 1 0 0,1 0-1 0 0,-1 1 0 0 0,-1 0 0 0 0,1-1-48 0 0,1 0 1 0 0,0-1-1 0 0,0 1 1 0 0,-1 0-1 0 0,1 0 1 0 0,0 0 0 0 0,0 0-1 0 0,-1-1 1 0 0,1 1-1 0 0,0 0 1 0 0,0 0-1 0 0,0 0 1 0 0,-1-1-1 0 0,1 1 1 0 0,0 0-1 0 0,0 0 1 0 0,0-1-1 0 0,0 1 1 0 0,0 0-1 0 0,-1 0 1 0 0,1-1-1 0 0,0 1 1 0 0,0 0-1 0 0,0-1 1 0 0,0 1-1 0 0,0 0 1 0 0,0 0 0 0 0,0-1-1 0 0,0 1 1 0 0,0 0-1 0 0,0-1 1 0 0,0 1-1 0 0,0 0 1 0 0,1-10-11 0 0,-1 10 29 0 0,0-2 104 0 0,3-10 21 0 0,11-43-26 0 0,8-12-81 0 0,5-2-20 0 0,6-1 0 0 0,-25 56 0 0 0,0-1 0 0 0,1 1 0 0 0,15-18 0 0 0,-11 18-11 0 0,2 1-1 0 0,16-13 1 0 0,-31 26 11 0 0,23-16-176 0 0,20-8-46 0 0,-20 13-1187 0 0,36-16-4742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0:5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1375 0 0,'26'98'5427'0'0,"0"51"-1604"0"0,-20-102-2865 0 0,-3 0 0 0 0,-4 82 0 0 0,-23 93 2200 0 0,17-166-2962 0 0,6-49-319 0 0,-1 9-865 0 0,-1-15 345 0 0,-1-9 50 0 0,-7-43-5538 0 0,5 26 2483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1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91 7831 0 0,'10'47'5314'0'0,"13"205"879"0"0,-2-11-4564 0 0,-20-229-1627 0 0,-1-8 2 0 0,1-1 1 0 0,-1 1-1 0 0,1-1 1 0 0,0 1-1 0 0,0-1 1 0 0,0 1-1 0 0,3 6 1 0 0,-4-31-785 0 0,-29-131-4638 0 0,17 100 4762 0 0,2 0 0 0 0,-6-106 0 0 0,17 123 656 0 0,6-11 11 0 0,-2 25 96 0 0,11-23 234 0 0,-12 34 1082 0 0,4-1-661 0 0,23-33 109 0 0,-23 33 1972 0 0,4 7-2361 0 0,40-10-39 0 0,-49 13-399 0 0,0 1-1 0 0,0-1 1 0 0,0 1-1 0 0,0 0 1 0 0,1 0 0 0 0,-1 0-1 0 0,0 0 1 0 0,0 1 0 0 0,0-1-1 0 0,0 1 1 0 0,0 0 0 0 0,0 0-1 0 0,0 0 1 0 0,0 0 0 0 0,5 3-1 0 0,-3-1 14 0 0,-1 1-1 0 0,1-1 1 0 0,-1 1-1 0 0,0 0 0 0 0,0 0 1 0 0,3 5-1 0 0,-3-5-35 0 0,-1 0-1 0 0,0 1 1 0 0,-1-1 0 0 0,1 1-1 0 0,-1-1 1 0 0,0 1-1 0 0,0 0 1 0 0,0 0 0 0 0,-1-1-1 0 0,0 1 1 0 0,0 1-1 0 0,1 7 1 0 0,-2-6-1 0 0,0 1 1 0 0,-1-1-1 0 0,0 0 0 0 0,0 0 0 0 0,0 1 1 0 0,-1-1-1 0 0,0 0 0 0 0,-4 6 1 0 0,-5 10 7 0 0,0-1 0 0 0,-2 0 1 0 0,-1-1-1 0 0,-18 20 0 0 0,28-35-28 0 0,-1 0 9 0 0,1-1-14 0 0,0 0 0 0 0,0 0 0 0 0,1 1 0 0 0,0-1 0 0 0,-5 12 0 0 0,7-16 3 0 0,1 1 1 0 0,-1-1-1 0 0,1 1 1 0 0,0-1 0 0 0,0 1-1 0 0,0-1 1 0 0,0 1 0 0 0,0-1-1 0 0,0 1 1 0 0,0-1 0 0 0,0 1-1 0 0,1-1 1 0 0,-1 1-1 0 0,1-1 1 0 0,-1 1 0 0 0,1-1-1 0 0,-1 0 1 0 0,1 1 0 0 0,0-1-1 0 0,-1 0 1 0 0,1 0-1 0 0,0 1 1 0 0,0-1 0 0 0,0 0-1 0 0,0 0 1 0 0,0 0 0 0 0,1 0-1 0 0,-1 0 1 0 0,0 0 0 0 0,3 1-1 0 0,33 20 263 0 0,50 22 1 0 0,-39-20-146 0 0,-33-17-87 0 0,99 56 201 0 0,-102-55-204 0 0,0 0 0 0 0,-1 1 0 0 0,0 1-1 0 0,-1 0 1 0 0,0 0 0 0 0,-1 1-1 0 0,9 12 1 0 0,-8-5 524 0 0,-7-6-2167 0 0,-4-5-3620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0:5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0 294 1751 0 0,'9'-38'168'0'0,"-4"16"-139"0"0,0-1 318 0 0,15-43 0 0 0,1 8 454 0 0,-10 33 37 0 0,9-16 31 0 0,-15 31 2116 0 0,8 8-1961 0 0,1-2-494 0 0,24-1-1 0 0,-36 5-456 0 0,-1 0 0 0 0,1 1 0 0 0,0-1 0 0 0,-1 0 0 0 0,1 0 0 0 0,-1 1 0 0 0,1-1 0 0 0,0 1 0 0 0,-1-1 0 0 0,0 1 0 0 0,1 0 0 0 0,-1 0 0 0 0,1-1 0 0 0,-1 1 0 0 0,0 0 0 0 0,1 0 0 0 0,-1 0 0 0 0,0 1 1 0 0,0-1-1 0 0,0 0 0 0 0,0 0 0 0 0,0 1 0 0 0,0-1 0 0 0,0 0 0 0 0,1 4 0 0 0,1-1 185 0 0,1 3 32 0 0,-1 0 1 0 0,1 1-1 0 0,-1-1 0 0 0,-1 1 0 0 0,1 0 0 0 0,-1 0 0 0 0,0 0 0 0 0,-1 0 0 0 0,0 0 0 0 0,0 0 1 0 0,-1 14-1 0 0,-2-6 75 0 0,1 0-1 0 0,-2 0 1 0 0,0 0 0 0 0,-1-1 0 0 0,-6 18 0 0 0,3-19-314 0 0,0 1-1 0 0,-1-1 1 0 0,0 0 0 0 0,-1-1-1 0 0,-1 1 1 0 0,0-2 0 0 0,-19 19-1 0 0,11-16-676 0 0,5-9-4356 0 0,4-6-542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0:5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279 103 919 0 0,'-6'-7'327'0'0,"1"-1"-1"0"0,-7-15 1 0 0,8 16-173 0 0,0 0 1 0 0,0 0 0 0 0,0 0 0 0 0,-1 0-1 0 0,-8-10 1 0 0,11 16-78 0 0,0 0-1 0 0,1 0 0 0 0,-1-1 1 0 0,1 1-1 0 0,-1 0 1 0 0,0 0-1 0 0,0 1 1 0 0,0-1-1 0 0,0 0 0 0 0,0 0 1 0 0,1 1-1 0 0,-1-1 1 0 0,0 1-1 0 0,0 0 1 0 0,0 0-1 0 0,0 0 1 0 0,-1 0-1 0 0,1 0 0 0 0,0 0 1 0 0,0 0-1 0 0,0 0 1 0 0,0 1-1 0 0,1-1 1 0 0,-1 1-1 0 0,0 0 1 0 0,0 0-1 0 0,-2 1 0 0 0,-6 3 511 0 0,1 0 0 0 0,0 1 0 0 0,0 0 0 0 0,0 0 0 0 0,1 1 0 0 0,0 0 0 0 0,-13 16 0 0 0,1 2 1231 0 0,-22 37-1 0 0,41-60-1761 0 0,-16 28 1038 0 0,17-29-1073 0 0,-1 0-1 0 0,1 0 0 0 0,-1 0 1 0 0,1 0-1 0 0,-1 0 0 0 0,1-1 1 0 0,0 1-1 0 0,0 0 1 0 0,-1 0-1 0 0,1 0 0 0 0,0 0 1 0 0,0 0-1 0 0,0 0 0 0 0,0 0 1 0 0,0 0-1 0 0,0 0 0 0 0,0 0 1 0 0,1 0-1 0 0,-1 0 0 0 0,0 0 1 0 0,1 0-1 0 0,-1 0 0 0 0,0-1 1 0 0,1 1-1 0 0,-1 0 1 0 0,1 0-1 0 0,-1 0 0 0 0,1 0 1 0 0,-1-1-1 0 0,2 2 0 0 0,0-1-275 0 0,1-1 0 0 0,-1 0 0 0 0,0 1 1 0 0,1-1-1 0 0,-1 0 0 0 0,1 0 0 0 0,-1 0 0 0 0,1 0 0 0 0,-1-1 0 0 0,0 1 0 0 0,1-1 0 0 0,-1 1 0 0 0,0-1 0 0 0,3-1 0 0 0,9-5-378 0 0,20-14 0 0 0,-19 12 401 0 0,-3 1-344 0 0,-2-2-438 0 0,27-30 542 0 0,-28 29 100 0 0,0 1-564 0 0,29-32 814 0 0,-22 27 85 0 0,-16 15 38 0 0,0 0 1 0 0,1 0-1 0 0,-1 0 0 0 0,0 0 1 0 0,0 0-1 0 0,0 0 0 0 0,1 0 1 0 0,-1 0-1 0 0,0 0 0 0 0,0 0 1 0 0,0-1-1 0 0,1 1 0 0 0,-1 0 1 0 0,0 0-1 0 0,0 0 1 0 0,1 0-1 0 0,-1 1 0 0 0,0-1 1 0 0,0 0-1 0 0,0 0 0 0 0,1 0 1 0 0,-1 0-1 0 0,0 0 0 0 0,0 0 1 0 0,0 0-1 0 0,1 0 0 0 0,-1 0 1 0 0,0 0-1 0 0,0 1 0 0 0,0-1 1 0 0,0 0-1 0 0,1 0 0 0 0,-1 0 1 0 0,0 0-1 0 0,0 0 0 0 0,0 1 1 0 0,0-1-1 0 0,1 2 93 0 0,-1 1-1 0 0,1-1 1 0 0,-1 0-1 0 0,0 0 1 0 0,0 0 0 0 0,0 0-1 0 0,0 1 1 0 0,-1 2-1 0 0,0-1 325 0 0,1 6 684 0 0,-1-1-1 0 0,3 16 0 0 0,-2-22-936 0 0,0 1 0 0 0,1-1 0 0 0,0 0 0 0 0,-1 0 0 0 0,1 0 0 0 0,1 0-1 0 0,-1 0 1 0 0,0 0 0 0 0,1 0 0 0 0,-1 0 0 0 0,3 3 0 0 0,-2-5-135 0 0,0 0 0 0 0,0 0 1 0 0,0 0-1 0 0,0 0 0 0 0,0 0 0 0 0,0 0 0 0 0,0-1 1 0 0,1 1-1 0 0,-1-1 0 0 0,0 1 0 0 0,0-1 0 0 0,0 0 0 0 0,1 0 1 0 0,3 0-1 0 0,-4 0-46 0 0,0 0-540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0:5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4 186 6911 0 0,'-1'2'98'0'0,"0"0"0"0"0,1 0 0 0 0,-1 0 0 0 0,1 0 0 0 0,0 0 0 0 0,0 0 0 0 0,0 0 0 0 0,0 0 0 0 0,0 0 0 0 0,0 0 0 0 0,0 0-1 0 0,1 0 1 0 0,-1 0 0 0 0,1 0 0 0 0,0 3 0 0 0,2 2 542 0 0,1-1 1 0 0,7 13-1 0 0,-2-4-244 0 0,63 103 2910 0 0,-67-109-2348 0 0,-3-7 111 0 0,-5-6-70 0 0,-1-4-950 0 0,0 0 0 0 0,1-1 0 0 0,-1 1 0 0 0,2-1 1 0 0,-1 0-1 0 0,1 0 0 0 0,1 0 0 0 0,-1 0 0 0 0,2-1 0 0 0,-1 1 0 0 0,1 0 0 0 0,1 0 0 0 0,-1-1 0 0 0,3-10 0 0 0,6-11-74 0 0,11-17-96 0 0,-15 36-3 0 0,2 2 10 0 0,23-30-75 0 0,-22 30-326 0 0,1 0-145 0 0,31-28-32 0 0,-30 28-72 0 0,1 4-285 0 0,35-20-126 0 0,-34 20-597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0:5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294 111 3223 0 0,'-8'-6'211'0'0,"0"0"0"0"0,0-1 0 0 0,-10-11 0 0 0,10 10 188 0 0,0 0 0 0 0,0 1 0 0 0,-1 0 0 0 0,0 0 0 0 0,0 1 0 0 0,-1 0 0 0 0,1 1 0 0 0,-1 0 0 0 0,0 0-1 0 0,-13-3 1 0 0,19 7-207 0 0,-1 1-1 0 0,1-1 1 0 0,-1 1-1 0 0,0 0 1 0 0,1 1-1 0 0,-1-1 1 0 0,1 1-1 0 0,-1 0 1 0 0,0 0-1 0 0,1 0 1 0 0,0 0-1 0 0,-1 1 1 0 0,1 0-1 0 0,0 0 1 0 0,0 0-1 0 0,0 0 1 0 0,0 1-1 0 0,0 0 1 0 0,1 0-1 0 0,-1 0 1 0 0,1 0-1 0 0,-6 7 1 0 0,5-6-40 0 0,1 0-1 0 0,-1 0 1 0 0,1 0 0 0 0,0 1 0 0 0,0 0-1 0 0,1 0 1 0 0,-1-1 0 0 0,1 2 0 0 0,0-1 0 0 0,0 0-1 0 0,1 0 1 0 0,0 0 0 0 0,0 1 0 0 0,0-1-1 0 0,0 1 1 0 0,1-1 0 0 0,0 1 0 0 0,0-1-1 0 0,1 6 1 0 0,0-8-113 0 0,-1-1 0 0 0,1 0-1 0 0,0 1 1 0 0,0-1-1 0 0,1 0 1 0 0,-1 0 0 0 0,0 0-1 0 0,1 0 1 0 0,-1 0-1 0 0,1 0 1 0 0,-1 0 0 0 0,1 0-1 0 0,0-1 1 0 0,0 1 0 0 0,0 0-1 0 0,0-1 1 0 0,0 0-1 0 0,0 1 1 0 0,5 1 0 0 0,-2-1-37 0 0,1 0 1 0 0,0-1-1 0 0,-1 1 0 0 0,1-1 1 0 0,0 0-1 0 0,0 0 1 0 0,8-1-1 0 0,-1-3-268 0 0,38-10-52 0 0,-38 10-2 0 0,-2-4-1048 0 0,35-22 823 0 0,-34 22 2156 0 0,-7 9-1013 0 0,-1 0-469 0 0,-2-2-103 0 0,-1 0 1 0 0,1 1 0 0 0,-1-1 0 0 0,1 1-1 0 0,-1 0 1 0 0,0-1 0 0 0,1 1-1 0 0,-1 0 1 0 0,0 0 0 0 0,1 0-1 0 0,-1 0 1 0 0,0 0 0 0 0,0 0 0 0 0,0 0-1 0 0,0 0 1 0 0,0 1 0 0 0,0-1-1 0 0,0 0 1 0 0,-1 1 0 0 0,1-1-1 0 0,0 0 1 0 0,-1 1 0 0 0,1 1 0 0 0,2 7 56 0 0,0 0 1 0 0,0 0 0 0 0,1-1 0 0 0,8 17 0 0 0,-9-21-362 0 0,-1-1 1 0 0,1 0 0 0 0,-1 0 0 0 0,1 0-1 0 0,0-1 1 0 0,1 1 0 0 0,-1-1 0 0 0,1 0-1 0 0,-1 0 1 0 0,1 0 0 0 0,0 0 0 0 0,7 4-1 0 0,-1-4-4762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0:5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93 5983 0 0,'-1'1'213'0'0,"0"0"-1"0"0,0 0 1 0 0,0 0-1 0 0,-1 0 0 0 0,1 0 1 0 0,1 0-1 0 0,-1 1 0 0 0,0-1 1 0 0,0 0-1 0 0,0 1 0 0 0,1-1 1 0 0,-1 1-1 0 0,1-1 1 0 0,-1 1-1 0 0,1-1 0 0 0,-1 1 1 0 0,1-1-1 0 0,0 1 0 0 0,0-1 1 0 0,0 1-1 0 0,0-1 1 0 0,0 1-1 0 0,0-1 0 0 0,0 1 1 0 0,0-1-1 0 0,1 1 0 0 0,0 2 1 0 0,0 2 279 0 0,1 0 1 0 0,0 0 0 0 0,0 0 0 0 0,0 0-1 0 0,6 9 1 0 0,4 2 126 0 0,-10-15-549 0 0,0 0 0 0 0,0 0-1 0 0,0 1 1 0 0,-1-1 0 0 0,1 0 0 0 0,-1 1 0 0 0,1-1-1 0 0,-1 1 1 0 0,0 0 0 0 0,0-1 0 0 0,0 1 0 0 0,0 0-1 0 0,-1 0 1 0 0,1 0 0 0 0,-1-1 0 0 0,0 1 0 0 0,0 0-1 0 0,0 3 1 0 0,-3 4 404 0 0,2-15-221 0 0,1 1-376 0 0,0-1 0 0 0,0 1 0 0 0,1-1 0 0 0,0 0-1 0 0,3-8 1 0 0,10-26-154 0 0,-11 29-10 0 0,1 0 21 0 0,13-29 90 0 0,-12 29 42 0 0,0 0 6 0 0,24-37 22 0 0,-25 40 106 0 0,1 0 1 0 0,-1 1 0 0 0,1 0 0 0 0,0 0 0 0 0,9-8 0 0 0,-14 14 4 0 0,1-1 0 0 0,-1 1 1 0 0,1 0-1 0 0,-1-1 0 0 0,1 1 1 0 0,-1-1-1 0 0,1 1 0 0 0,0 0 0 0 0,-1-1 1 0 0,1 1-1 0 0,-1 0 0 0 0,1 0 1 0 0,0-1-1 0 0,-1 1 0 0 0,1 0 0 0 0,0 0 1 0 0,-1 0-1 0 0,1 0 0 0 0,0 0 1 0 0,-1 0-1 0 0,1 0 0 0 0,0 0 0 0 0,-1 0 1 0 0,1 0-1 0 0,0 0 0 0 0,-1 0 1 0 0,1 0-1 0 0,0 1 0 0 0,-1-1 0 0 0,1 0 1 0 0,-1 1-1 0 0,1-1 0 0 0,0 0 1 0 0,-1 1-1 0 0,1-1 0 0 0,-1 0 0 0 0,1 1 1 0 0,-1-1-1 0 0,1 1 0 0 0,-1-1 0 0 0,0 1 1 0 0,1 0-1 0 0,-1-1 0 0 0,1 1 1 0 0,-1-1-1 0 0,0 1 0 0 0,0-1 0 0 0,1 1 1 0 0,-1 0-1 0 0,0-1 0 0 0,0 1 1 0 0,0 0-1 0 0,0-1 0 0 0,0 2 0 0 0,2 5 117 0 0,-2 0 0 0 0,1-1 0 0 0,-1 1 0 0 0,-1 8 0 0 0,1-12-43 0 0,-6 59 1027 0 0,3-46-1037 0 0,1 1 0 0 0,1 0 0 0 0,0-1-1 0 0,3 27 1 0 0,-2-42-67 0 0,1 1-1 0 0,-1-1 1 0 0,0 1-1 0 0,1-1 1 0 0,-1 1-1 0 0,1-1 1 0 0,0 1 0 0 0,-1-1-1 0 0,3 3 1 0 0,-3-4-15 0 0,0 1 0 0 0,1-1 0 0 0,-1 1 0 0 0,1-1 1 0 0,-1 0-1 0 0,1 1 0 0 0,-1-1 0 0 0,1 0 0 0 0,-1 0 1 0 0,1 1-1 0 0,-1-1 0 0 0,1 0 0 0 0,0 0 0 0 0,-1 0 1 0 0,1 1-1 0 0,-1-1 0 0 0,1 0 0 0 0,-1 0 0 0 0,1 0 1 0 0,0 0-1 0 0,-1 0 0 0 0,1 0 0 0 0,-1 0 1 0 0,1 0-1 0 0,1-1 0 0 0,-1 1-255 0 0,8-9-947 0 0,27-28 879 0 0,-27 28 7 0 0,-2-3-262 0 0,21-36 303 0 0,-21 36 32 0 0,1 3 128 0 0,36-35 59 0 0,-29 32 96 0 0,21-12-1 0 0,-35 23-3 0 0,0 0-1 0 0,0 0 0 0 0,0 1 1 0 0,1-1-1 0 0,-1 0 1 0 0,0 1-1 0 0,0 0 0 0 0,1-1 1 0 0,-1 1-1 0 0,0 0 1 0 0,1-1-1 0 0,-1 1 0 0 0,0 0 1 0 0,1 0-1 0 0,2 0 1 0 0,-3 1 17 0 0,-1-1 1 0 0,1 0 0 0 0,0 0 0 0 0,0 1 0 0 0,-1-1 0 0 0,1 1 0 0 0,0-1-1 0 0,0 1 1 0 0,-1-1 0 0 0,1 1 0 0 0,0-1 0 0 0,-1 1 0 0 0,1 0 0 0 0,-1-1-1 0 0,1 1 1 0 0,-1 0 0 0 0,1 0 0 0 0,0 0 0 0 0,0 4 194 0 0,1-1 1 0 0,-1 1-1 0 0,0-1 0 0 0,0 1 1 0 0,0-1-1 0 0,-1 7 0 0 0,1-5-33 0 0,0 8 48 0 0,1 1 0 0 0,1-1 0 0 0,0 1 0 0 0,10 25 0 0 0,-11-36-196 0 0,0 0-1 0 0,0 1 0 0 0,0-1 1 0 0,1 0-1 0 0,0 0 0 0 0,0-1 1 0 0,0 1-1 0 0,0 0 1 0 0,0-1-1 0 0,1 0 0 0 0,0 0 1 0 0,-1 0-1 0 0,1 0 0 0 0,0-1 1 0 0,0 1-1 0 0,1-1 0 0 0,-1 0 1 0 0,9 3-1 0 0,-9-4-53 0 0,5 2 0 0 0,0-1 0 0 0,18 3 0 0 0,-5-7 0 0 0,-12 0 0 0 0,-1 0 0 0 0,1 0 0 0 0,17-8 0 0 0,-15 4-4 0 0,1-1 0 0 0,14-12 0 0 0,-25 18 0 0 0,-1 1 0 0 0,0-1 0 0 0,0 0 0 0 0,0 0-1 0 0,0 0 1 0 0,0 1 0 0 0,0-1 0 0 0,0 0 0 0 0,0-1 0 0 0,-1 1 0 0 0,1 0-1 0 0,0 0 1 0 0,-1 0 0 0 0,1 0 0 0 0,0 0 0 0 0,-1-1 0 0 0,1 0 0 0 0,19-46-146 0 0,-15 36-30 0 0,-6 3-4 0 0,1 9 192 0 0,0-9-141 0 0,-2-1 1 0 0,1 1 0 0 0,-1 1 0 0 0,0-1 0 0 0,-5-12 0 0 0,6 19 81 0 0,0 0 1 0 0,0 0-1 0 0,0 0 1 0 0,0 0-1 0 0,0 0 1 0 0,-1 0-1 0 0,1 0 1 0 0,0 1-1 0 0,-1-1 0 0 0,0 0 1 0 0,1 1-1 0 0,-1-1 1 0 0,0 1-1 0 0,0 0 1 0 0,0-1-1 0 0,0 1 1 0 0,0 0-1 0 0,0 0 1 0 0,0 0-1 0 0,0 1 1 0 0,0-1-1 0 0,0 0 0 0 0,-1 1 1 0 0,1-1-1 0 0,0 1 1 0 0,0 0-1 0 0,-1 0 1 0 0,1 0-1 0 0,0 0 1 0 0,0 0-1 0 0,-5 1 1 0 0,3 0 103 0 0,0 1 1 0 0,0-1 0 0 0,0 1-1 0 0,0 0 1 0 0,0 0 0 0 0,0 0-1 0 0,0 0 1 0 0,1 1 0 0 0,-1-1-1 0 0,1 1 1 0 0,-1 0-1 0 0,1 0 1 0 0,0 0 0 0 0,0 1-1 0 0,1-1 1 0 0,-1 1 0 0 0,1 0-1 0 0,0-1 1 0 0,0 1 0 0 0,0 0-1 0 0,-2 5 1 0 0,1-2 168 0 0,1 0 0 0 0,0 1 0 0 0,0 0-1 0 0,0-1 1 0 0,1 1 0 0 0,0 0 0 0 0,1 0 0 0 0,0-1 0 0 0,0 1-1 0 0,0 0 1 0 0,3 8 0 0 0,-1-8-171 0 0,0-1 0 0 0,0 0 0 0 0,1 0 0 0 0,0 0 0 0 0,1-1 0 0 0,0 1 0 0 0,0-1 0 0 0,0 1 0 0 0,1-1 0 0 0,-1-1 1 0 0,1 1-1 0 0,1-1 0 0 0,-1 1 0 0 0,1-2 0 0 0,0 1 0 0 0,0-1 0 0 0,1 0 0 0 0,-1 0 0 0 0,1 0 0 0 0,0-1 0 0 0,12 4 0 0 0,-7-5-143 0 0,20 2-11 0 0,-24-4-117 0 0,4-3-485 0 0,37-10-207 0 0,-37 10-1124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0:5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2759 0 0,'0'0'2719'0'0,"2"1"-1364"0"0,-1 0-1236 0 0,0 0 1 0 0,0 1 0 0 0,0-1 0 0 0,0 0-1 0 0,0 1 1 0 0,-1-1 0 0 0,1 1 0 0 0,0-1-1 0 0,-1 0 1 0 0,1 1 0 0 0,0-1 0 0 0,-1 1-1 0 0,0 0 1 0 0,1-1 0 0 0,-1 1 0 0 0,0-1-1 0 0,0 1 1 0 0,0 0 0 0 0,0-1-1 0 0,-1 4 1 0 0,1 3 350 0 0,-5 263 6488 0 0,0-129-5020 0 0,16 205 287 0 0,-11-344-2198 0 0,4 35-1056 0 0,-2 1-3818 0 0,0-4-1635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0:5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0 136 455 0 0,'2'1'250'0'0,"-1"-1"-1"0"0,1 0 1 0 0,-1 1-1 0 0,1-1 0 0 0,-1 0 1 0 0,1 0-1 0 0,-1 0 1 0 0,1 0-1 0 0,-1 0 0 0 0,1 0 1 0 0,-1 0-1 0 0,2-1 0 0 0,6 0 891 0 0,68 6 4364 0 0,-54 0-4710 0 0,-18-4-483 0 0,-1 0-1 0 0,1 0 1 0 0,0 0-1 0 0,0-1 1 0 0,8 0-1 0 0,37 0 886 0 0,-40 1-1081 0 0,-3 0 13 0 0,1-1 1 0 0,-1 0 0 0 0,12-2-1 0 0,-9 1-35 0 0,32-4 170 0 0,16-8-251 0 0,-41 8-12 0 0,33-14 0 0 0,-37 13 0 0 0,-2 0 0 0 0,1-1 0 0 0,14-12 0 0 0,-19 14 0 0 0,-1 0 0 0 0,0-1 0 0 0,0 0 0 0 0,-1 0 0 0 0,8-10 0 0 0,-13 15 0 0 0,1 1 0 0 0,-1-1 0 0 0,1 1-1 0 0,-1-1 1 0 0,1 0 0 0 0,-1 1 0 0 0,0-1-1 0 0,0 0 1 0 0,1 1 0 0 0,-1-1 0 0 0,0 0-1 0 0,0 0 1 0 0,0 1 0 0 0,1-1 0 0 0,-1 0 0 0 0,0 0-1 0 0,0 1 1 0 0,0-1 0 0 0,-1 0 0 0 0,1 0-1 0 0,0 1 1 0 0,0-1 0 0 0,0 0 0 0 0,0 1-1 0 0,-1-1 1 0 0,1-1 0 0 0,-1 2 1 0 0,0-1 1 0 0,1 1-1 0 0,-1-1 0 0 0,0 1 1 0 0,0 0-1 0 0,0-1 0 0 0,0 1 1 0 0,1 0-1 0 0,-1-1 0 0 0,0 1 0 0 0,0 0 1 0 0,0 0-1 0 0,0 0 0 0 0,0 0 1 0 0,0 0-1 0 0,0 0 0 0 0,-1 0 1 0 0,-5 1 33 0 0,1-1 1 0 0,-1 2 0 0 0,-11 3-1 0 0,3 0 216 0 0,0 1-1 0 0,1 1 0 0 0,0 0 0 0 0,0 1 0 0 0,1 1 1 0 0,0 0-1 0 0,1 1 0 0 0,0 0 0 0 0,-21 23 1 0 0,26-25-79 0 0,0 0 0 0 0,1 1 0 0 0,-1 0 1 0 0,2 0-1 0 0,-1 1 0 0 0,2-1 0 0 0,-1 1 1 0 0,1 0-1 0 0,0 1 0 0 0,1-1 1 0 0,1 1-1 0 0,-1-1 0 0 0,2 1 0 0 0,-1 0 1 0 0,1 13-1 0 0,2-18-130 0 0,-1-1 0 0 0,1 1 0 0 0,0 0 0 0 0,1-1 0 0 0,-1 1 0 0 0,1 0 0 0 0,0-1 0 0 0,0 0-1 0 0,1 1 1 0 0,0-1 0 0 0,0 0 0 0 0,0 0 0 0 0,0-1 0 0 0,1 1 0 0 0,0-1 0 0 0,0 1 0 0 0,0-1 0 0 0,1-1 0 0 0,-1 1 0 0 0,1 0 0 0 0,0-1 0 0 0,0 0 0 0 0,0 0 0 0 0,0-1 0 0 0,0 1 0 0 0,1-1 0 0 0,-1 0 0 0 0,1-1 0 0 0,-1 1 0 0 0,1-1 0 0 0,11 1-1 0 0,-14-2-69 0 0,1 1 0 0 0,0-1 0 0 0,-1 0 0 0 0,1 0 0 0 0,0-1 0 0 0,7-1 0 0 0,14-1-257 0 0,-11-2-192 0 0,41-18-119 0 0,-41 18-20 0 0,-2-5-36 0 0,37-30-124 0 0,-36 31-51 0 0,-4-4-6 0 0,28-38 29 0 0,-27 38 145 0 0,-4-2 69 0 0,21-42 12 0 0,-20 42 66 0 0,-3 4 268 0 0,16-36 116 0 0,-16 35 28 0 0,0 1 122 0 0,14-32 1975 0 0,-18 43-1955 0 0,1 10 1146 0 0,-1 21-27 0 0,0-19-651 0 0,-5 88 1194 0 0,2-61-1045 0 0,2 0 0 0 0,3 44-1 0 0,2-65-529 0 0,-4-17-129 0 0,1-1 1 0 0,-1 1-1 0 0,0 0 0 0 0,1 0 1 0 0,-1-1-1 0 0,0 1 0 0 0,1 0 1 0 0,-1 0-1 0 0,1-1 1 0 0,-1 1-1 0 0,1-1 0 0 0,0 1 1 0 0,-1 0-1 0 0,1-1 0 0 0,-1 1 1 0 0,1-1-1 0 0,0 0 0 0 0,0 1 1 0 0,0 0-1 0 0,0-1-1 0 0,-1 0 0 0 0,1-1 0 0 0,0 1 0 0 0,0 0 0 0 0,-1 0 0 0 0,1 0 0 0 0,0-1 0 0 0,-1 1 0 0 0,1 0 0 0 0,0-1 0 0 0,-1 1 1 0 0,1 0-1 0 0,-1-1 0 0 0,1 1 0 0 0,-1-1 0 0 0,1 1 0 0 0,-1-1 0 0 0,1 1 0 0 0,-1-1 0 0 0,1 1 0 0 0,0-2 0 0 0,34-33-110 0 0,-27 26-38 0 0,-1-2-10 0 0,20-35-53 0 0,-21 35-218 0 0,2-1-97 0 0,23-34-17 0 0,-23 35-21 0 0,1 0-65 0 0,30-31-30 0 0,-30 31-4 0 0,1 1 4 0 0,28-31 16 0 0,-28 31 4 0 0,-1 2-642 0 0,26-23 628 0 0,-26 24 54 0 0,-16 14 5621 0 0,-8 10-3215 0 0,13-14-1733 0 0,1 0 1 0 0,0 0-1 0 0,0 0 1 0 0,1 0-1 0 0,-1 1 1 0 0,1-1-1 0 0,-1 0 1 0 0,1 0 0 0 0,0 0-1 0 0,0 1 1 0 0,0-1-1 0 0,1 0 1 0 0,-1 0-1 0 0,1 0 1 0 0,0 0-1 0 0,0 0 1 0 0,0 0-1 0 0,0 0 1 0 0,2 4-1 0 0,4 6-95 0 0,1-1 0 0 0,0 0-1 0 0,10 12 1 0 0,0 1 86 0 0,-11-16-64 0 0,-1 1 0 0 0,0 0 1 0 0,0 1-1 0 0,-1-1 0 0 0,-1 1 0 0 0,6 20 0 0 0,-9-26 37 0 0,0 0 0 0 0,0 0 0 0 0,-1 0 0 0 0,0 0 0 0 0,0 0 1 0 0,0 0-1 0 0,-1 0 0 0 0,1 0 0 0 0,-1 0 0 0 0,-1 0 0 0 0,1 0 0 0 0,0-1 0 0 0,-1 1 0 0 0,0 0 0 0 0,0-1 0 0 0,-1 1 0 0 0,1-1 0 0 0,-6 6 1 0 0,0 0 70 0 0,0 0 1 0 0,-1-1 0 0 0,0 0 0 0 0,-1 0 0 0 0,0-1 0 0 0,0-1-1 0 0,-1 0 1 0 0,0 0 0 0 0,-20 9 0 0 0,22-12-114 0 0,-1-1 0 0 0,1 1 0 0 0,-1-2 0 0 0,0 1 0 0 0,0-1 0 0 0,0-1 0 0 0,0 0-1 0 0,0 0 1 0 0,-1-1 0 0 0,1 0 0 0 0,0-1 0 0 0,-18-3 0 0 0,2-4-267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0:59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2759 0 0,'-4'1'165'0'0,"0"0"0"0"0,0 0 0 0 0,0 0 0 0 0,0 0 0 0 0,0 1 0 0 0,0 0 0 0 0,0 0 0 0 0,0 0 0 0 0,1 0 0 0 0,-1 1 0 0 0,1-1-1 0 0,-6 6 1 0 0,-9 6 247 0 0,0-1 285 0 0,0 0-1 0 0,1 2 0 0 0,0-1 1 0 0,1 2-1 0 0,1 0 0 0 0,1 1 1 0 0,-19 29-1 0 0,30-41-497 0 0,0 0 1 0 0,0 0-1 0 0,1 0 1 0 0,0 1-1 0 0,0 0 1 0 0,1-1-1 0 0,-2 9 1 0 0,3-12-152 0 0,-1 0 0 0 0,1 0 0 0 0,0 0 1 0 0,0 0-1 0 0,0 0 0 0 0,0 0 0 0 0,1 0 0 0 0,-1 0 1 0 0,0 0-1 0 0,1-1 0 0 0,-1 1 0 0 0,1 0 1 0 0,0 0-1 0 0,0 0 0 0 0,0 0 0 0 0,0-1 0 0 0,0 1 1 0 0,0 0-1 0 0,0-1 0 0 0,0 1 0 0 0,1-1 1 0 0,-1 1-1 0 0,1-1 0 0 0,2 2 0 0 0,-2-1-59 0 0,-1-1-6 0 0,-1-1 1 0 0,1 1-1 0 0,0 0 0 0 0,-1-1 0 0 0,1 1 0 0 0,0-1 1 0 0,0 0-1 0 0,0 1 0 0 0,-1-1 0 0 0,1 1 1 0 0,0-1-1 0 0,1 0 0 0 0,52-2-705 0 0,-37 0 552 0 0,-3 2-350 0 0,-2-6-36 0 0,36-15-125 0 0,-36 16-58 0 0,0-4-724 0 0,36-26 918 0 0,-36 26 69 0 0,-3-1-631 0 0,26-29 950 0 0,-25 25-11 0 0,-17 21 328 0 0,4-3 37 0 0,1 0 1 0 0,1-1-1 0 0,-1 1 1 0 0,0 0-1 0 0,1 0 0 0 0,0 0 1 0 0,0 1-1 0 0,0-1 1 0 0,1 0-1 0 0,-1 0 0 0 0,1 1 1 0 0,1 6-1 0 0,-1-1-4 0 0,1 1-1 0 0,1 0 1 0 0,5 18-1 0 0,-6-25-214 0 0,1-1 0 0 0,-1 1 1 0 0,1 0-1 0 0,0-1 0 0 0,0 1 0 0 0,0-1 1 0 0,0 1-1 0 0,1-1 0 0 0,0 0 0 0 0,-1 0 1 0 0,1 0-1 0 0,0 0 0 0 0,0-1 0 0 0,5 3 1 0 0,17 8-2910 0 0,-14-9 169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0:5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 3679 0 0,'-13'-10'4274'0'0,"16"23"-2172"0"0,2-1-974 0 0,2 3-480 0 0,0 0 1 0 0,-2 0 0 0 0,1 1-1 0 0,5 30 1 0 0,-11-38-620 0 0,3 13 4 0 0,-3-21-35 0 0,0 0 0 0 0,0 1 1 0 0,1-1-1 0 0,-1 0 0 0 0,0 1 1 0 0,0-1-1 0 0,0 0 0 0 0,0 0 1 0 0,1 1-1 0 0,-1-1 1 0 0,0 0-1 0 0,0 0 0 0 0,1 1 1 0 0,-1-1-1 0 0,0 0 0 0 0,1 0 1 0 0,-1 0-1 0 0,0 1 1 0 0,1-1-1 0 0,-1 0 0 0 0,0 0 1 0 0,1 0-1 0 0,-1 0 0 0 0,0 0 1 0 0,1 0-1 0 0,-1 0 0 0 0,0 0 1 0 0,1 0-1 0 0,-1 0 1 0 0,0 0-1 0 0,1 0 0 0 0,-1 0 1 0 0,0 0-1 0 0,1 0 0 0 0,-1 0 1 0 0,0 0-1 0 0,1 0 1 0 0,-1 0-1 0 0,0 0 0 0 0,1-1 1 0 0,-1 1-1 0 0,0 0 0 0 0,1 0 1 0 0,-1 0-1 0 0,0-1 0 0 0,0 1 1 0 0,1 0-1 0 0,-1 0 1 0 0,0-1-1 0 0,3 0-6 0 0,7-11-616 0 0,-8 11 529 0 0,30-38-194 0 0,-24 30-18 0 0,-1-2-817 0 0,22-32 780 0 0,-22 33 168 0 0,-3 12 355 0 0,-2-2-141 0 0,0 1 1 0 0,-1 0-1 0 0,1 0 1 0 0,-1-1-1 0 0,1 1 0 0 0,-1 0 1 0 0,1 1-1 0 0,-1-1 1 0 0,0 0-1 0 0,1 0 1 0 0,-1 0-1 0 0,0 1 0 0 0,0-1 1 0 0,0 1-1 0 0,0-1 1 0 0,0 1-1 0 0,0-1 0 0 0,-1 1 1 0 0,1 0-1 0 0,0-1 1 0 0,-1 1-1 0 0,1 0 0 0 0,-1-1 1 0 0,0 1-1 0 0,1 2 1 0 0,-1 0-14 0 0,3 11-203 0 0,0 0-1 0 0,1 0 0 0 0,0-1 0 0 0,2 1 1 0 0,-1-1-1 0 0,15 25 0 0 0,-12-29-893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1:0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112 615 2759 0 0,'-8'-6'1161'0'0,"-34"-20"3162"0"0,38 24-3947 0 0,0 0 0 0 0,0 0 0 0 0,0 1 0 0 0,-1-1 0 0 0,1 1 0 0 0,0 0 0 0 0,-1 1 0 0 0,-6-2 0 0 0,10 2-330 0 0,0 0 0 0 0,1 0 0 0 0,-1 0 0 0 0,0 0 0 0 0,1 0 0 0 0,-1 0 0 0 0,1 1 0 0 0,-1-1 0 0 0,1 0 0 0 0,-1 0-1 0 0,0 0 1 0 0,1 1 0 0 0,-1-1 0 0 0,1 0 0 0 0,-1 0 0 0 0,1 1 0 0 0,-1-1 0 0 0,1 1 0 0 0,-1-1 0 0 0,1 0 0 0 0,-1 1 0 0 0,1-1 0 0 0,0 1 0 0 0,-1-1-1 0 0,1 1 1 0 0,-1 0 0 0 0,1 0 25 0 0,0 0 0 0 0,-1 1 0 0 0,1-1-1 0 0,0 0 1 0 0,0 0 0 0 0,0 1 0 0 0,0-1-1 0 0,0 0 1 0 0,0 0 0 0 0,0 1 0 0 0,0-1-1 0 0,1 2 1 0 0,0 0 39 0 0,0 0 0 0 0,0 1-1 0 0,0-1 1 0 0,1 0-1 0 0,-1 0 1 0 0,1 0 0 0 0,0 0-1 0 0,3 5 1 0 0,-3-6-90 0 0,0-1-1 0 0,0 1 1 0 0,1 0 0 0 0,-1-1 0 0 0,0 1 0 0 0,1-1-1 0 0,-1 0 1 0 0,1 0 0 0 0,0 0 0 0 0,-1 0-1 0 0,1 0 1 0 0,0 0 0 0 0,-1-1 0 0 0,5 1-1 0 0,-5-1-41 0 0,0 0 0 0 0,0 0-1 0 0,0 0 1 0 0,0 0-1 0 0,-1 0 1 0 0,1-1-1 0 0,0 1 1 0 0,0-1 0 0 0,0 1-1 0 0,0-1 1 0 0,-1 0-1 0 0,1 1 1 0 0,0-1-1 0 0,-1 0 1 0 0,1 0-1 0 0,0 0 1 0 0,-1-1 0 0 0,1 1-1 0 0,-1 0 1 0 0,2-2-1 0 0,-2 2-186 0 0,1-8-952 0 0,2-24-371 0 0,1-52 1 0 0,-1-5-1127 0 0,21-118 0 0 0,-24 200 2673 0 0,3-16-103 0 0,5-31 70 0 0,7-28 37 0 0,-16 79 69 0 0,1-1-4 0 0,2-19-11 0 0,-3 24-64 0 0,0 0 1 0 0,0 0-1 0 0,0 0 0 0 0,0 0 0 0 0,0 0 0 0 0,0 0 0 0 0,0-1 0 0 0,0 1 0 0 0,0 0 0 0 0,0 0 0 0 0,0 0 0 0 0,0 0 0 0 0,0 0 0 0 0,0 0 0 0 0,0 0 0 0 0,0 0 0 0 0,0 0 0 0 0,0-1 1 0 0,0 1-1 0 0,0 0 0 0 0,0 0 0 0 0,0 0 0 0 0,0 0 0 0 0,0 0 0 0 0,-1 0 0 0 0,1 0 0 0 0,0 0 0 0 0,0 0 0 0 0,0 0 0 0 0,0 0 0 0 0,0 0 0 0 0,0 0 0 0 0,0-1 0 0 0,0 1 0 0 0,0 0 1 0 0,0 0-1 0 0,0 0 0 0 0,0 0 0 0 0,-1 0 0 0 0,1 0 0 0 0,0 0 0 0 0,0 0 0 0 0,0 0 0 0 0,0 0 0 0 0,0 0 0 0 0,0 0 0 0 0,0 0 0 0 0,0 0 0 0 0,0 0 0 0 0,-1 0 0 0 0,-4 4 541 0 0,-5 6 492 0 0,2 1-216 0 0,1 0 1 0 0,0 0-1 0 0,1 0 0 0 0,0 1 1 0 0,1 0-1 0 0,-7 21 1 0 0,3 1 902 0 0,-6 43 1 0 0,10-41-1017 0 0,-1 69 0 0 0,6-85-920 0 0,1 0 0 0 0,2 0 0 0 0,0 0 0 0 0,1-1 1 0 0,6 20-1 0 0,5 0-5716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0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3223 0 0,'0'2'283'0'0,"1"0"0"0"0,0 0 1 0 0,0 0-1 0 0,1 0 0 0 0,-1 0 0 0 0,0 0 0 0 0,1 0 0 0 0,-1-1 0 0 0,1 1 0 0 0,2 2 0 0 0,22 17 2354 0 0,-12-10-1769 0 0,69 62 3374 0 0,68 54 64 0 0,-136-116-3977 0 0,19 19 0 0 0,-29-25-679 0 0,-1 0 1 0 0,1 1-1 0 0,-1-1 1 0 0,0 1-1 0 0,-1 0 0 0 0,1 0 1 0 0,2 7-1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1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3679 0 0,'-1'-7'5394'0'0,"8"12"-2168"0"0,13 21-253 0 0,-12-15-1536 0 0,96 129 2883 0 0,-52-66-3615 0 0,-26-38-527 0 0,90 115 93 0 0,-73-104-319 0 0,-40-42-386 0 0,-6-4-671 0 0,-6-3-2680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1:0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55 3679 0 0,'-2'1'86'0'0,"0"-1"0"0"0,1 0 0 0 0,-1 1 0 0 0,0-1 0 0 0,1 0-1 0 0,-1 0 1 0 0,0 0 0 0 0,1 0 0 0 0,-1 0 0 0 0,0-1 0 0 0,1 1-1 0 0,-1 0 1 0 0,1-1 0 0 0,-1 1 0 0 0,-2-2 0 0 0,-12-2 1374 0 0,4 2-944 0 0,-51-6 1381 0 0,55 7-1669 0 0,0 1-1 0 0,1 1 0 0 0,-1-1 1 0 0,1 1-1 0 0,-1 0 1 0 0,-10 4-1 0 0,29-5 810 0 0,9-3-873 0 0,-19 3-163 0 0,-1-1 0 0 0,1 1 0 0 0,-1 0 0 0 0,1 0 0 0 0,-1 0 0 0 0,1 0 0 0 0,-1 0 0 0 0,1 0 0 0 0,-1 0 0 0 0,1 0 0 0 0,-1 0 0 0 0,1 1 0 0 0,-1-1 0 0 0,1 0 0 0 0,-1 0 0 0 0,1 0 0 0 0,-1 0-1 0 0,1 1 1 0 0,-1-1 0 0 0,1 1 0 0 0,-1-1-1 0 0,1 0 0 0 0,-1 1 0 0 0,0-1 0 0 0,1 0 0 0 0,-1 0-1 0 0,0 0 1 0 0,1 0 0 0 0,-1 1 0 0 0,0-1 0 0 0,1 0 0 0 0,-1 0 0 0 0,0 0-1 0 0,1 0 1 0 0,-1 0 0 0 0,0 0 0 0 0,1 0 0 0 0,-1 0 0 0 0,0 0 0 0 0,1 0-1 0 0,-1 0 1 0 0,0 0 0 0 0,1 0 0 0 0,-1 0 0 0 0,1 0 0 0 0,-1 0 0 0 0,0-1-1 0 0,1 1 1 0 0,15-1 0 0 0,-4 1 0 0 0,-10 0 4 0 0,0 0 0 0 0,0-1 0 0 0,0 0 0 0 0,-1 1 0 0 0,1-1 0 0 0,0 0 0 0 0,0 0 0 0 0,0 0 0 0 0,-1 0 0 0 0,1-1 0 0 0,0 1-1 0 0,-1 0 1 0 0,1-1 0 0 0,-1 1 0 0 0,1-1 0 0 0,-1 1 0 0 0,0-1 0 0 0,2-2 0 0 0,-4 0 668 0 0,-1 1 193 0 0,8-1-429 0 0,-5 4-480 0 0,-1 0 0 0 0,0 0-1 0 0,0-1 1 0 0,0 1 0 0 0,0 0 0 0 0,1 0-1 0 0,-1 0 1 0 0,0 0 0 0 0,0 0-1 0 0,0 0 1 0 0,0-1 0 0 0,0 1 0 0 0,0 0-1 0 0,1 0 1 0 0,-1 0 0 0 0,0 0-1 0 0,0 0 1 0 0,0-1 0 0 0,0 1-1 0 0,0 0 1 0 0,0 0 0 0 0,0 0 0 0 0,0-1-1 0 0,0 1 1 0 0,0 0 0 0 0,0 0-1 0 0,0 0 1 0 0,0-1 0 0 0,0 1 0 0 0,0 0-1 0 0,0 0 1 0 0,0 0 0 0 0,0 0-1 0 0,0-1 1 0 0,0 1 0 0 0,0 0 0 0 0,0 0-1 0 0,0 0 1 0 0,0 0 0 0 0,0-1-1 0 0,-1 1 1 0 0,1 0 0 0 0,0 0 0 0 0,0 0-1 0 0,0 0 1 0 0,0-1 0 0 0,-1 1-1 0 0,1 0-56 0 0,0 0-1 0 0,-1-1 1 0 0,1 1-1 0 0,0 0 1 0 0,-1 0-1 0 0,1-1 1 0 0,-1 1-1 0 0,1 0 1 0 0,0 0-1 0 0,-1 0 1 0 0,1 0-1 0 0,-1-1 1 0 0,1 1-1 0 0,-1 0 1 0 0,1 0-1 0 0,0 0 1 0 0,-1 0-1 0 0,1 0 0 0 0,-1 0 1 0 0,1 0-1 0 0,-1 0 1 0 0,1 0-1 0 0,-1 1 1 0 0,0-1-1 0 0,-2 2-217 0 0,0 0-1 0 0,0 0 1 0 0,0 0-1 0 0,1 0 0 0 0,-1 1 1 0 0,0-1-1 0 0,1 1 1 0 0,0 0-1 0 0,-1 0 0 0 0,1 0 1 0 0,-2 5-1 0 0,1-4 1172 0 0,0 0 0 0 0,0 0 0 0 0,0 0 0 0 0,0-1 0 0 0,0 1-1 0 0,-8 5 1 0 0,-18 8 2298 0 0,22-14-2844 0 0,1 0 0 0 0,0 0 0 0 0,1 1 0 0 0,-1 0-1 0 0,1 0 1 0 0,-1 1 0 0 0,1-1 0 0 0,-6 8 0 0 0,7-7-236 0 0,1 0 0 0 0,-1 0 0 0 0,1 1 0 0 0,1-1 0 0 0,-1 1 0 0 0,1 0 0 0 0,0-1 0 0 0,-1 8 0 0 0,2-11-69 0 0,1 0 1 0 0,-1 0-1 0 0,1 0 1 0 0,0 0-1 0 0,0 0 1 0 0,0 0-1 0 0,0 0 1 0 0,1 0-1 0 0,-1 0 0 0 0,0 0 1 0 0,1 0-1 0 0,-1 0 1 0 0,1-1-1 0 0,0 1 1 0 0,-1 0-1 0 0,1 0 0 0 0,0 0 1 0 0,0-1-1 0 0,0 1 1 0 0,1 0-1 0 0,-1-1 1 0 0,0 1-1 0 0,1-1 1 0 0,-1 1-1 0 0,1-1 0 0 0,-1 0 1 0 0,1 0-1 0 0,-1 0 1 0 0,3 1-1 0 0,3 2-12 0 0,0-1-1 0 0,0 0 1 0 0,0-1 0 0 0,0 0-1 0 0,0 0 1 0 0,1-1-1 0 0,-1 0 1 0 0,13 1 0 0 0,-17-2-519 0 0,10-1-170 0 0,40-4-625 0 0,-39 3-2498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1:0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32 5063 0 0,'-6'-4'267'0'0,"0"1"0"0"0,0-1 0 0 0,0 1 0 0 0,-1 0 0 0 0,1 0 0 0 0,-1 1 0 0 0,0-1 0 0 0,0 2 0 0 0,1-1-1 0 0,-1 1 1 0 0,0 0 0 0 0,0 0 0 0 0,0 1 0 0 0,-1 0 0 0 0,1 0 0 0 0,-8 2 0 0 0,3 0 524 0 0,0 1 0 0 0,0 0 0 0 0,0 1 0 0 0,0 0 0 0 0,-12 7 0 0 0,19-8-442 0 0,-1-1 0 0 0,1 1 0 0 0,1 1 0 0 0,-1-1 0 0 0,0 1 0 0 0,1 0 0 0 0,0 0 0 0 0,0 0 0 0 0,0 1 0 0 0,0-1 0 0 0,1 1 1 0 0,-7 10-1 0 0,10-14-308 0 0,-1 1 0 0 0,0 0 0 0 0,1 0 0 0 0,-1-1 0 0 0,1 1 0 0 0,0 0 1 0 0,0 0-1 0 0,-1-1 0 0 0,1 1 0 0 0,0 0 0 0 0,1 0 0 0 0,-1 0 1 0 0,0 0-1 0 0,0-1 0 0 0,1 1 0 0 0,-1 0 0 0 0,1 0 0 0 0,-1-1 1 0 0,1 1-1 0 0,0 0 0 0 0,0-1 0 0 0,0 1 0 0 0,0-1 0 0 0,0 1 0 0 0,0-1 1 0 0,0 1-1 0 0,0-1 0 0 0,1 0 0 0 0,-1 0 0 0 0,0 0 0 0 0,4 2 1 0 0,2 2-59 0 0,1 0 0 0 0,0-1 0 0 0,0 0 0 0 0,0 0 0 0 0,9 2 1 0 0,-3-1-10 0 0,-3-4-80 0 0,32 2-1476 0 0,-32-9 937 0 0,34-15-84 0 0,-34 16-21 0 0,-5-6-1055 0 0,18-30 1306 0 0,-17 30 59 0 0,-7 11 350 0 0,0-1 112 0 0,0 1-1 0 0,1-1 1 0 0,-1 1-1 0 0,0-1 1 0 0,0 0 0 0 0,0 1-1 0 0,0-1 1 0 0,0 1 0 0 0,0-1-1 0 0,0 0 1 0 0,0 1-1 0 0,0-1 1 0 0,0 1 0 0 0,0-1-1 0 0,0 1 1 0 0,0-1-1 0 0,-1 0 1 0 0,1 1-10 0 0,0 0 1 0 0,0-1-1 0 0,0 1 1 0 0,0 0-1 0 0,0 0 0 0 0,0 0 1 0 0,-1 0-1 0 0,1 0 1 0 0,0 0-1 0 0,0 0 0 0 0,0 0 1 0 0,0-1-1 0 0,0 1 0 0 0,-1 0 1 0 0,1 0-1 0 0,0 0 1 0 0,0 0-1 0 0,0 0 0 0 0,0 0 1 0 0,-1 0-1 0 0,1 0 0 0 0,0 0 1 0 0,0 0-1 0 0,0 0 1 0 0,0 0-1 0 0,-1 0 0 0 0,1 0 1 0 0,0 0-1 0 0,0 0 0 0 0,0 0 1 0 0,0 1-1 0 0,0-1 1 0 0,-1 0-1 0 0,1 0 0 0 0,0 0 1 0 0,0 0-1 0 0,0 0 0 0 0,0 0 1 0 0,0 0-1 0 0,0 0 1 0 0,-1 1-1 0 0,1-1 0 0 0,0 0 1 0 0,0 0-1 0 0,0 0 1 0 0,0 0-1 0 0,0 0 0 0 0,0 0 1 0 0,0 1-1 0 0,0-1 0 0 0,0 0 1 0 0,0 0-1 0 0,0 0 1 0 0,0 0-1 0 0,-1 1 0 0 0,-2 5 416 0 0,-1 1 1 0 0,1 0-1 0 0,0 0 0 0 0,1 0 0 0 0,-1 0 0 0 0,1 0 0 0 0,-1 13 0 0 0,2-15-365 0 0,0 0 0 0 0,1-1 0 0 0,0 1-1 0 0,0 0 1 0 0,0-1 0 0 0,1 1 0 0 0,0 0 0 0 0,0-1-1 0 0,0 1 1 0 0,0 0 0 0 0,1-1 0 0 0,-1 0-1 0 0,4 6 1 0 0,-3-8-202 0 0,1 1 1 0 0,0-1-1 0 0,0 0 0 0 0,-1 0 0 0 0,1 0 0 0 0,1 0 0 0 0,-1 0 1 0 0,0-1-1 0 0,0 0 0 0 0,0 1 0 0 0,1-1 0 0 0,-1 0 1 0 0,1-1-1 0 0,-1 1 0 0 0,1-1 0 0 0,3 1 0 0 0,1-1-1333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1:0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 4143 0 0,'-1'-1'106'0'0,"1"1"-1"0"0,-1 0 0 0 0,1-1 0 0 0,-1 1 1 0 0,1-1-1 0 0,-1 1 0 0 0,0 0 0 0 0,1 0 0 0 0,-1-1 1 0 0,1 1-1 0 0,-1 0 0 0 0,0 0 0 0 0,1 0 0 0 0,-1 0 1 0 0,0-1-1 0 0,1 1 0 0 0,-1 0 0 0 0,0 0 0 0 0,1 0 1 0 0,-1 1-1 0 0,0-1 0 0 0,1 0 0 0 0,-1 0 1 0 0,0 0-1 0 0,-1 2 291 0 0,1-1 1 0 0,0 0-1 0 0,0 0 0 0 0,0 0 1 0 0,0 1-1 0 0,0-1 1 0 0,0 0-1 0 0,0 1 1 0 0,-1 1-1 0 0,-1 2 137 0 0,1 1-1 0 0,0-1 1 0 0,-1 1-1 0 0,1-1 1 0 0,1 1-1 0 0,-1-1 1 0 0,0 8 0 0 0,2-10-310 0 0,0 0 1 0 0,0 0-1 0 0,0 0 1 0 0,0 0-1 0 0,0 1 1 0 0,1-1-1 0 0,-1 0 1 0 0,1 0-1 0 0,0 0 1 0 0,0-1 0 0 0,0 1-1 0 0,0 0 1 0 0,1 0-1 0 0,-1 0 1 0 0,3 3-1 0 0,-2-5-233 0 0,-1 0 1 0 0,0 0-1 0 0,1 0 0 0 0,-1-1 0 0 0,1 1 0 0 0,-1 0 1 0 0,1-1-1 0 0,-1 1 0 0 0,1-1 0 0 0,0 1 0 0 0,-1-1 1 0 0,1 0-1 0 0,0 0 0 0 0,-1 1 0 0 0,1-1 0 0 0,2-1 1 0 0,-3 1-153 0 0,9-8-1104 0 0,31-24 756 0 0,-31 24 46 0 0,1 3-254 0 0,33-18 703 0 0,-43 23 20 0 0,0-1 1 0 0,0 0-1 0 0,0 1 0 0 0,0-1 1 0 0,0 1-1 0 0,1 0 0 0 0,-1-1 0 0 0,0 1 1 0 0,0 0-1 0 0,1-1 0 0 0,-1 1 1 0 0,0 0-1 0 0,0 0 0 0 0,1 0 1 0 0,-1 0-1 0 0,0 0 0 0 0,0 1 1 0 0,0-1-1 0 0,1 0 0 0 0,-1 1 1 0 0,0-1-1 0 0,0 0 0 0 0,0 1 1 0 0,1-1-1 0 0,-1 1 0 0 0,0 0 1 0 0,0-1-1 0 0,0 1 0 0 0,0 0 0 0 0,0 0 1 0 0,0 0-1 0 0,1 1 0 0 0,0 2 19 0 0,0-1-1 0 0,-1 0 0 0 0,1 1 1 0 0,-1-1-1 0 0,0 1 0 0 0,0-1 1 0 0,1 7-1 0 0,-1-6 11 0 0,4 25-941 0 0,-4-14-4353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1:0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33 5527 0 0,'-58'-31'2352'0'0,"58"31"-2320"0"0,0 0 0 0 0,0-1-1 0 0,0 1 1 0 0,-1 0 0 0 0,1 0 0 0 0,0 0-1 0 0,0 0 1 0 0,-1 0 0 0 0,1 0-1 0 0,0 0 1 0 0,0-1 0 0 0,-1 1 0 0 0,1 0-1 0 0,0 0 1 0 0,0 0 0 0 0,-1 0-1 0 0,1 0 1 0 0,0 0 0 0 0,0 0-1 0 0,-1 0 1 0 0,1 0 0 0 0,0 0 0 0 0,0 1-1 0 0,-1-1 1 0 0,1 0 0 0 0,0 0-1 0 0,0 0 1 0 0,-1 0 0 0 0,1 0 0 0 0,0 0-1 0 0,0 0 1 0 0,-1 1 0 0 0,-1 9 479 0 0,5 18-132 0 0,-2-21-144 0 0,3 35 620 0 0,-1 1 0 0 0,-3-1-1 0 0,-8 76 1 0 0,4-92-417 0 0,-1-1-1 0 0,-1 0 1 0 0,-2 1 0 0 0,0-2-1 0 0,-1 1 1 0 0,-2-2 0 0 0,-18 33-1 0 0,18-39 165 0 0,13-21-646 0 0,0 1 1 0 0,0 1 0 0 0,0-1 0 0 0,0 0-1 0 0,1 1 1 0 0,-1-1 0 0 0,1 1-1 0 0,4-4 1 0 0,-5 5-149 0 0,11-6-528 0 0,40-22 474 0 0,-39 22 4 0 0,-2 3-238 0 0,40-10 270 0 0,-50 14 200 0 0,0-1 1 0 0,0 1 0 0 0,0-1 0 0 0,0 1 0 0 0,1-1-1 0 0,-1 1 1 0 0,0 0 0 0 0,4 1 0 0 0,39 2-2 0 0,-42-3 60 0 0,1 1-1 0 0,-1 0 1 0 0,0 0 0 0 0,0 0-1 0 0,0 0 1 0 0,0 0 0 0 0,0 0-1 0 0,0 1 1 0 0,0 0-1 0 0,0-1 1 0 0,0 1 0 0 0,-1 0-1 0 0,1 1 1 0 0,-1-1-1 0 0,1 0 1 0 0,1 3 0 0 0,-3-3-11 0 0,0-1 0 0 0,0 0 0 0 0,0 1 0 0 0,-1-1 0 0 0,1 1 1 0 0,0-1-1 0 0,-1 1 0 0 0,1 0 0 0 0,-1-1 0 0 0,1 1 0 0 0,-1 0 0 0 0,0-1 1 0 0,0 1-1 0 0,0 0 0 0 0,0-1 0 0 0,0 1 0 0 0,0 0 0 0 0,0-1 1 0 0,0 1-1 0 0,-1 0 0 0 0,1-1 0 0 0,-1 1 0 0 0,1 0 0 0 0,-1-1 0 0 0,1 1 1 0 0,-1-1-1 0 0,-2 3 0 0 0,-3 5 246 0 0,-1-1-1 0 0,-1 0 1 0 0,0 0 0 0 0,0-1-1 0 0,0 0 1 0 0,-1 0 0 0 0,0-1-1 0 0,-18 9 1 0 0,10-6-47 0 0,0-1-1 0 0,-1-2 1 0 0,0 1-1 0 0,-23 3 1 0 0,30-8-191 0 0,1 0 0 0 0,-1-1-1 0 0,1 0 1 0 0,-15-1 0 0 0,23 0-86 0 0,-1 0 0 0 0,1 0-1 0 0,-1-1 1 0 0,0 1 0 0 0,1-1-1 0 0,-1 1 1 0 0,1-1 0 0 0,-1 0 0 0 0,1 0-1 0 0,-1 0 1 0 0,1 0 0 0 0,0 0-1 0 0,-1-1 1 0 0,1 1 0 0 0,0-1 0 0 0,0 1-1 0 0,0-1 1 0 0,0 0 0 0 0,0 0-1 0 0,1 0 1 0 0,-1 0 0 0 0,-2-3 0 0 0,4 3-185 0 0,-1-1 0 0 0,1 1 0 0 0,-1 0 0 0 0,1-1 1 0 0,0 1-1 0 0,0 0 0 0 0,0 0 0 0 0,0-1 1 0 0,0 1-1 0 0,1 0 0 0 0,-1-1 0 0 0,1 1 1 0 0,-1 0-1 0 0,1 0 0 0 0,0-1 0 0 0,0 1 1 0 0,0 0-1 0 0,0 0 0 0 0,0 0 0 0 0,3-3 0 0 0,-4 4 32 0 0,1-1-1244 0 0,12-2-2287 0 0,40-12 2625 0 0,-40 12 138 0 0,28 7 467 0 0,-28-2 451 0 0,-5 0 8 0 0,-1-1 0 0 0,0 1 1 0 0,0 0-1 0 0,11 4 0 0 0,22 4 807 0 0,10-1 158 0 0,-12-3-289 0 0,-29-3 67 0 0,5-2 17 0 0,41 1-59 0 0,-41-1-262 0 0,-2-2-110 0 0,36-8-26 0 0,-36 8 103 0 0,2-4-287 0 0,41-19-11 0 0,-41 19 215 0 0,-5-3-193 0 0,16-21-1 0 0,-15 17-52 0 0,-1 3 105 0 0,-7 1 11 0 0,0-2-97 0 0,-1 1 0 0 0,0-1 0 0 0,-1-12-1 0 0,0 18-43 0 0,0-1 0 0 0,-1 1 0 0 0,0-1-1 0 0,0 1 1 0 0,0 0 0 0 0,-1-1 0 0 0,0 1-1 0 0,0 0 1 0 0,-5-9 0 0 0,5 10 27 0 0,-1 0 0 0 0,1 1 0 0 0,-1-1 0 0 0,0 1 0 0 0,0 0 0 0 0,0 0 0 0 0,0 0 0 0 0,-1 0 0 0 0,-6-4 0 0 0,8 6 47 0 0,0 0 0 0 0,0 1 0 0 0,0-1 0 0 0,0 0 0 0 0,0 1 0 0 0,0-1 0 0 0,0 1 0 0 0,0 0 0 0 0,0 0 0 0 0,0 0 0 0 0,0 0 0 0 0,0 0 0 0 0,0 0 0 0 0,0 0 0 0 0,0 1 0 0 0,0-1 0 0 0,0 1 0 0 0,0-1 0 0 0,0 1 0 0 0,0 0 0 0 0,0 0 0 0 0,-3 2 0 0 0,-1 1 236 0 0,1 0 0 0 0,-1 1 0 0 0,1-1 0 0 0,-1 1 0 0 0,1 1 0 0 0,1-1 0 0 0,-1 1 0 0 0,1-1 0 0 0,0 1 0 0 0,0 0 0 0 0,-3 9 0 0 0,3-7-234 0 0,1-1 0 0 0,0 0 0 0 0,1 1 0 0 0,0 0 0 0 0,0 0 0 0 0,1-1-1 0 0,0 1 1 0 0,0 0 0 0 0,0 0 0 0 0,1 0 0 0 0,1 0 0 0 0,-1 0 0 0 0,1 0 0 0 0,1 0 0 0 0,-1 0 0 0 0,4 8 0 0 0,-3-12-84 0 0,0 0-1 0 0,0 0 1 0 0,1 0-1 0 0,-1 0 1 0 0,1 0-1 0 0,0 0 1 0 0,0-1 0 0 0,1 1-1 0 0,-1-1 1 0 0,1 0-1 0 0,-1 0 1 0 0,1-1-1 0 0,4 3 1 0 0,1 0-29 0 0,0 0-1 0 0,1-1 1 0 0,-1 0 0 0 0,12 3 0 0 0,-2-5-423 0 0,51 2-149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1:0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22 4143 0 0,'-5'1'55'0'0,"-1"0"0"0"0,0 0 0 0 0,0-1 0 0 0,0 0 0 0 0,0 0 0 0 0,0 0 0 0 0,-6-1 0 0 0,-1-1 342 0 0,11 2 25 0 0,0-1 0 0 0,-1 1 0 0 0,1 0 0 0 0,0-1 0 0 0,-1 0-1 0 0,1 1 1 0 0,-2-2 0 0 0,-2-1-226 0 0,1 1 0 0 0,0-1-1 0 0,-1 1 1 0 0,1 1 0 0 0,-1-1-1 0 0,1 1 1 0 0,-10-1 0 0 0,13 2-53 0 0,1 0 1 0 0,0 0 0 0 0,-1 0 0 0 0,1 0-1 0 0,0 0 1 0 0,-1 1 0 0 0,1-1 0 0 0,0 0-1 0 0,-1 1 1 0 0,1-1 0 0 0,0 1 0 0 0,0-1-1 0 0,0 1 1 0 0,-1 0 0 0 0,1 0 0 0 0,0-1-1 0 0,0 1 1 0 0,0 0 0 0 0,0 0 0 0 0,0 0-1 0 0,0 0 1 0 0,1 0 0 0 0,-1 0 0 0 0,0 0-1 0 0,0 1 1 0 0,1-1 0 0 0,-1 0 0 0 0,1 0-1 0 0,-1 1 1 0 0,1-1 0 0 0,-1 0 0 0 0,1 0 0 0 0,0 1-1 0 0,0-1 1 0 0,-1 0 0 0 0,1 1 0 0 0,0 2-1 0 0,-1 45 2276 0 0,2-34-2138 0 0,-2 0 0 0 0,0 0 0 0 0,-3 17-1 0 0,2-27-278 0 0,1 1-1 0 0,-1-1 1 0 0,0 0-1 0 0,0 1 0 0 0,-1-1 1 0 0,1 0-1 0 0,-1-1 0 0 0,0 1 1 0 0,-1 0-1 0 0,1-1 0 0 0,-1 0 1 0 0,-5 6-1 0 0,4-6-177 0 0,0 1-1 0 0,-1-1 0 0 0,1 0 1 0 0,-1-1-1 0 0,0 1 0 0 0,0-1 1 0 0,-1-1-1 0 0,1 1 0 0 0,-1-1 1 0 0,1 0-1 0 0,-8 2 0 0 0,11-3-2611 0 0,11 0 1562 0 0,29-4-1577 0 0,7-4 2711 0 0,-21 3 11 0 0,40-10 51 0 0,7-2-46 0 0,-55 13-80 0 0,-2-2-32 0 0,41-12-4 0 0,-41 13 20 0 0,-2-2 76 0 0,-4 1 81 0 0,0 1 0 0 0,0-1 0 0 0,0-1 0 0 0,11-11-1 0 0,-15 14 22 0 0,-1-1-1 0 0,1 0 0 0 0,-1 0 0 0 0,0 0 0 0 0,0 0 1 0 0,0 0-1 0 0,-1-1 0 0 0,1 1 0 0 0,0-6 0 0 0,-2 7 69 0 0,1 1 0 0 0,-1 0 0 0 0,0 0 0 0 0,0-1 0 0 0,-1 1 0 0 0,1 0 0 0 0,0 0 0 0 0,-1 0 0 0 0,1 0 0 0 0,-1-1 0 0 0,0 1 0 0 0,0 0 0 0 0,0 0 0 0 0,0 0 0 0 0,0 0 0 0 0,0 1 0 0 0,0-1 0 0 0,-1 0 0 0 0,1 0 0 0 0,-1 1-1 0 0,1-1 1 0 0,-1 1 0 0 0,0-1 0 0 0,1 1 0 0 0,-1-1 0 0 0,0 1 0 0 0,-3-1 0 0 0,2 0 111 0 0,1 0-40 0 0,-1 0-1 0 0,1 1 1 0 0,-1-1-1 0 0,1 1 0 0 0,-1-1 1 0 0,0 1-1 0 0,0 0 1 0 0,0 0-1 0 0,1 1 1 0 0,-1-1-1 0 0,0 1 0 0 0,0-1 1 0 0,0 1-1 0 0,0 0 1 0 0,0 0-1 0 0,0 0 1 0 0,0 0-1 0 0,0 1 0 0 0,0-1 1 0 0,0 1-1 0 0,0 0 1 0 0,0 0-1 0 0,0 0 1 0 0,-4 2-1 0 0,4-1 25 0 0,0 0 0 0 0,0 0 1 0 0,0 1-1 0 0,0-1 0 0 0,1 1 0 0 0,-1-1 0 0 0,1 1 1 0 0,0 0-1 0 0,-1 0 0 0 0,1 0 0 0 0,0 0 0 0 0,1 1 1 0 0,-1-1-1 0 0,1 0 0 0 0,-1 1 0 0 0,1-1 0 0 0,0 1 1 0 0,1-1-1 0 0,-2 8 0 0 0,2-4-59 0 0,0 0-1 0 0,0-1 1 0 0,1 1 0 0 0,0 0-1 0 0,0 0 1 0 0,0-1 0 0 0,1 1-1 0 0,0-1 1 0 0,1 1 0 0 0,-1-1-1 0 0,1 0 1 0 0,0 0 0 0 0,1 0-1 0 0,0-1 1 0 0,-1 1 0 0 0,2-1-1 0 0,-1 1 1 0 0,1-2 0 0 0,0 1-1 0 0,0 0 1 0 0,0-1 0 0 0,0 0-1 0 0,1 0 1 0 0,0 0 0 0 0,-1-1 0 0 0,10 4-1 0 0,13 2-109 0 0,10 0-13 0 0,-36-9-11 0 0,0 1 0 0 0,0-1-1 0 0,1 0 1 0 0,-1 0 0 0 0,0 0 0 0 0,0 0 0 0 0,4 0 0 0 0,8-2-175 0 0,32 0-1270 0 0,-34-5-570 0 0,51-25-4296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1:0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54 4175 0 0,'0'0'194'0'0,"3"-9"-81"0"0,5-25-9 0 0,-6 23 3347 0 0,-3 15-931 0 0,-4 12 222 0 0,-20 130 4120 0 0,16-78-5768 0 0,0 87-1 0 0,10-131-896 0 0,7 40 0 0 0,-4-41-1452 0 0,1 39 1 0 0,-6-49-6052 0 0</inkml:trace>
  <inkml:trace contextRef="#ctx0" brushRef="#br0" timeOffset="1">1 404 8287 0 0,'20'-7'1883'0'0,"16"-3"-815"0"0,4 2 156 0 0,13-4-324 0 0,-24 7 17 0 0,30-3 3 0 0,-29 3-105 0 0,31-3-443 0 0,-30 3-196 0 0,33-4-803 0 0,-31 3-3197 0 0,53-10-1368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1:0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 4607 0 0,'-2'-14'2186'0'0,"2"12"-1191"0"0,0 5-10 0 0,-25 146 4583 0 0,1 2-2363 0 0,23-146-3466 0 0,0-8-1375 0 0,3-5-4022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1:0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8751 0 0,'-3'3'182'0'0,"0"0"-1"0"0,0 0 1 0 0,0 0-1 0 0,1 0 1 0 0,-4 5 0 0 0,6-5-53 0 0,-1-1 0 0 0,0 0 1 0 0,1 1-1 0 0,-1-1 1 0 0,1 0-1 0 0,0 1 1 0 0,-1-1-1 0 0,1 0 1 0 0,0 1-1 0 0,1 4 1 0 0,5 30 294 0 0,2-1 0 0 0,1 0 0 0 0,24 59 1 0 0,10 37 308 0 0,-38-121-749 0 0,-4-11 15 0 0,-1 0-1 0 0,0 0 1 0 0,0 0 0 0 0,0 0 0 0 0,0 0 0 0 0,1 0-1 0 0,-1 0 1 0 0,0 0 0 0 0,0 0 0 0 0,0 0-1 0 0,0 0 1 0 0,1 0 0 0 0,-1 0 0 0 0,0 0 0 0 0,0 0-1 0 0,0 0 1 0 0,1 0 0 0 0,-1 0 0 0 0,0 0 0 0 0,0 0-1 0 0,0 0 1 0 0,0 0 0 0 0,0 0 0 0 0,1 0-1 0 0,-1-1 1 0 0,0 1 0 0 0,0 0 0 0 0,0 0 0 0 0,0 0-1 0 0,0 0 1 0 0,1 0 0 0 0,-1 0 0 0 0,0-1 0 0 0,11-20-109 0 0,-8 14 77 0 0,5-12-200 0 0,-7 17 90 0 0,5-8-121 0 0,17-30 227 0 0,-17 30-27 0 0,1 0 8 0 0,22-26 89 0 0,-22 27 819 0 0,-1 12-497 0 0,-1-2-249 0 0,-4-1-71 0 0,0 0-1 0 0,1 1 1 0 0,-1-1-1 0 0,0 1 0 0 0,1-1 1 0 0,-1 1-1 0 0,0-1 0 0 0,0 1 1 0 0,1 0-1 0 0,-1-1 1 0 0,0 1-1 0 0,0 0 0 0 0,0 0 1 0 0,0 0-1 0 0,0 0 1 0 0,0 0-1 0 0,0 0 0 0 0,0 0 1 0 0,0 0-1 0 0,-1 0 1 0 0,1 1-1 0 0,0-1 0 0 0,-1 0 1 0 0,1 0-1 0 0,-1 1 0 0 0,1-1 1 0 0,-1 3-1 0 0,1 46 956 0 0,1 26-229 0 0,-1-67-1524 0 0,0 0-1 0 0,1 0 0 0 0,0-1 0 0 0,0 1 0 0 0,1-1 0 0 0,5 11 0 0 0,0-5-4152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1:0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268 578 3223 0 0,'0'0'143'0'0,"-1"-7"-3"0"0,1-1-119 0 0,0 4-19 0 0,0 0-1 0 0,0 0 0 0 0,-1 0 1 0 0,0 0-1 0 0,-1-5 0 0 0,0 5 381 0 0,1 0 0 0 0,-1 1-1 0 0,0-1 1 0 0,0 1-1 0 0,0 0 1 0 0,-1-1-1 0 0,1 1 1 0 0,-1 0-1 0 0,-5-4 1 0 0,3 2 347 0 0,-1 0 0 0 0,0 0-1 0 0,-13-6 1 0 0,15 9-351 0 0,-1 0 0 0 0,0 0 0 0 0,0 0 1 0 0,0 1-1 0 0,0 0 0 0 0,0 0 0 0 0,-1 0 0 0 0,1 0 0 0 0,0 1 0 0 0,0 0 0 0 0,-1 0 1 0 0,1 1-1 0 0,0-1 0 0 0,0 1 0 0 0,0 0 0 0 0,0 1 0 0 0,0-1 0 0 0,0 1 0 0 0,0 0 1 0 0,-5 3-1 0 0,3-1-90 0 0,0 0-1 0 0,0 0 1 0 0,0 1 0 0 0,1 0 0 0 0,0 1 0 0 0,0-1 0 0 0,0 1-1 0 0,0 0 1 0 0,1 1 0 0 0,0-1 0 0 0,1 1 0 0 0,-6 10 0 0 0,9-15-276 0 0,0 0 1 0 0,0 0-1 0 0,0 1 1 0 0,1-1 0 0 0,-1 0-1 0 0,1 1 1 0 0,-1-1-1 0 0,1 0 1 0 0,0 1 0 0 0,0-1-1 0 0,0 0 1 0 0,0 1-1 0 0,0-1 1 0 0,0 0 0 0 0,1 1-1 0 0,-1-1 1 0 0,1 0-1 0 0,-1 0 1 0 0,1 1 0 0 0,1 1-1 0 0,0-1-13 0 0,0-1 0 0 0,0 0 0 0 0,0 1 0 0 0,0-1 0 0 0,0 0 0 0 0,0 0 0 0 0,1 0 0 0 0,-1-1 0 0 0,1 1 0 0 0,-1-1 0 0 0,1 1 0 0 0,-1-1 0 0 0,1 0 0 0 0,0 0-1 0 0,0 0 1 0 0,0 0 0 0 0,0 0 0 0 0,0-1 0 0 0,0 0 0 0 0,5 1 0 0 0,-6-1-118 0 0,10-3-18 0 0,35-11 1 0 0,-35 10-72 0 0,-2-6-940 0 0,33-30 480 0 0,-32 30-32 0 0,-5-3-118 0 0,18-36-57 0 0,-15 28-12 0 0,-4 10 595 0 0,-3 5 62 0 0,0-1 1 0 0,0 1-1 0 0,0 0 1 0 0,0-1-1 0 0,0-7 1 0 0,1 1-28 0 0,-1 5 2 0 0,0 0 0 0 0,-1 0 1 0 0,0 0-1 0 0,0-11 0 0 0,3-53-827 0 0,-3 14 800 0 0,0-72 16 0 0,1 93 394 0 0,-1 27 648 0 0,1 2-434 0 0,4-26 1646 0 0,-12 70-68 0 0,3 1 1 0 0,1 70-1 0 0,5-47-1446 0 0,13 60-1 0 0,-10-86-383 0 0,12 34 0 0 0,-14-55-72 0 0,1 1 0 0 0,0-1 0 0 0,1 0 0 0 0,1-1 0 0 0,9 16 0 0 0,-14-26-68 0 0,-1 0 1 0 0,1 1-1 0 0,0-1 0 0 0,0 0 1 0 0,0 0-1 0 0,0 0 0 0 0,0 0 1 0 0,0-1-1 0 0,1 1 0 0 0,-1 0 1 0 0,0-1-1 0 0,1 0 0 0 0,-1 1 0 0 0,1-1 1 0 0,0 0-1 0 0,-1-1 0 0 0,1 1 1 0 0,0 0-1 0 0,0-1 0 0 0,0 1 1 0 0,2-1-1 0 0,6-8-366 0 0,34-27-52 0 0,-34 27-11 0 0,-7-2 105 0 0,12-28 420 0 0,-12 28 106 0 0,-1 0-36 0 0,9-30-152 0 0,-9 30-69 0 0,-1-1-14 0 0,10-40 5 0 0,-4 1 14 0 0,-8 50 84 0 0,1-1 1 0 0,-1 1 0 0 0,0-1 0 0 0,0 1-1 0 0,0-1 1 0 0,0 0 0 0 0,0 1 0 0 0,0-1 0 0 0,0 0-1 0 0,0 1 1 0 0,0-1 0 0 0,0 1 0 0 0,-1-1 0 0 0,1 1-1 0 0,0-1 1 0 0,0 0 0 0 0,-1 0 0 0 0,-5 4 568 0 0,-6 13 870 0 0,12-16-1389 0 0,-5 9 64 0 0,0 0 0 0 0,1 1 0 0 0,0 0 0 0 0,0-1 0 0 0,1 1 0 0 0,1 0 0 0 0,0 1 0 0 0,0-1 0 0 0,1 0 0 0 0,0 1 0 0 0,0 9 0 0 0,2-10-38 0 0,-1-1 0 0 0,1 1 0 0 0,0-1 1 0 0,1 0-1 0 0,0 1 0 0 0,1-1 0 0 0,-1 0 0 0 0,2 0 0 0 0,-1-1 1 0 0,2 1-1 0 0,-1-1 0 0 0,7 10 0 0 0,-6-13-356 0 0,-1 0 0 0 0,1-1 1 0 0,0 1-1 0 0,0-1 0 0 0,0 0 0 0 0,0-1 0 0 0,1 0 0 0 0,-1 1 0 0 0,1-2 0 0 0,0 1 0 0 0,12 3 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1:05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175 100 4607 0 0,'-5'-2'-75'0'0,"4"2"152"0"0,0-1 1 0 0,1 1 0 0 0,-1 0-1 0 0,0-1 1 0 0,1 1 0 0 0,-1 0-1 0 0,0 0 1 0 0,1 0 0 0 0,-1 0 0 0 0,0 0-1 0 0,0 0 1 0 0,1 0 0 0 0,-1 0-1 0 0,0 0 1 0 0,1 0 0 0 0,-2 0-1 0 0,1 1 222 0 0,0 0-1 0 0,0 0 0 0 0,0 0 1 0 0,0 0-1 0 0,0 1 0 0 0,1-1 1 0 0,-1 0-1 0 0,0 0 1 0 0,1 1-1 0 0,-1-1 0 0 0,0 2 1 0 0,-13 35 3607 0 0,-10 47 1 0 0,-10 108 532 0 0,31-154-4235 0 0,2 1 0 0 0,5 47 0 0 0,0-22-386 0 0,-4-59-51 0 0,0 0 0 0 0,0-1 0 0 0,0 1-1 0 0,0-1 1 0 0,-1 1 0 0 0,0-1 0 0 0,0 1 0 0 0,-1-1-1 0 0,-3 9 1 0 0,5-14 180 0 0,0 1 0 0 0,0-1 0 0 0,-1 1 0 0 0,1-1 0 0 0,0 0 0 0 0,-1 1 0 0 0,1-1 0 0 0,0 1 0 0 0,-1-1 0 0 0,1 0-1 0 0,0 0 1 0 0,-1 1 0 0 0,1-1 0 0 0,-1 0 0 0 0,1 0 0 0 0,-1 1 0 0 0,1-1 0 0 0,-1 0 0 0 0,1 0 0 0 0,0 0 0 0 0,-1 0 0 0 0,1 0 0 0 0,-1 0 0 0 0,1 0-1 0 0,-1 0 1 0 0,1 0 0 0 0,-1 0 0 0 0,1 0 0 0 0,-1 0 0 0 0,1 0 0 0 0,-1 0 0 0 0,1 0 0 0 0,-1 0 0 0 0,1 0 0 0 0,-1-1 0 0 0,1 1 0 0 0,-1 0 0 0 0,1 0 0 0 0,0-1-1 0 0,-1 1 1 0 0,1 0 0 0 0,-1-1 0 0 0,1 1 0 0 0,0 0 0 0 0,-1-1 0 0 0,1 1 0 0 0,0 0 0 0 0,0-1 0 0 0,-1 1 0 0 0,1-1 0 0 0,0 0 0 0 0,-3-2-252 0 0,1 0 1 0 0,0-1 0 0 0,0 1 0 0 0,0-1-1 0 0,-2-4 1 0 0,-5-23-1204 0 0,2 0 1 0 0,1-1-1 0 0,-3-43 0 0 0,8 64 1173 0 0,0 1-1 0 0,1-20 0 0 0,1 16 170 0 0,1-11-307 0 0,8-43 85 0 0,6-5 324 0 0,-6 44 129 0 0,11-29 30 0 0,-9 30 87 0 0,16-25 40 0 0,-14 29 8 0 0,16-17-14 0 0,-22 30-66 0 0,2 3-29 0 0,30-28-8 0 0,-30 28 526 0 0,2 7-52 0 0,36 2 21 0 0,-46-1-475 0 0,1 0 0 0 0,-1 0 0 0 0,1 0 0 0 0,-1 1 1 0 0,1-1-1 0 0,-1 1 0 0 0,0 0 0 0 0,1 0 0 0 0,-1 0 0 0 0,0 0 1 0 0,0 0-1 0 0,0 0 0 0 0,0 0 0 0 0,0 1 0 0 0,0-1 1 0 0,0 1-1 0 0,0 0 0 0 0,0-1 0 0 0,-1 1 0 0 0,1 0 0 0 0,-1 0 1 0 0,1 0-1 0 0,-1 0 0 0 0,0 0 0 0 0,0 1 0 0 0,0-1 0 0 0,0 0 1 0 0,0 0-1 0 0,0 1 0 0 0,0 2 0 0 0,0 1 182 0 0,-1 0 0 0 0,1 1-1 0 0,-1-1 1 0 0,0 0 0 0 0,-1 0 0 0 0,0 0-1 0 0,0 1 1 0 0,0-1 0 0 0,-3 9 0 0 0,-2-1 120 0 0,0-1 0 0 0,-1 1 0 0 0,0-1 0 0 0,-1-1 1 0 0,0 1-1 0 0,-1-1 0 0 0,-21 21 0 0 0,10-13-700 0 0,0-2-1 0 0,-2 0 1 0 0,-32 20 0 0 0,47-34-1895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1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9 7367 0 0,'0'0'177'0'0,"0"-1"1"0"0,-1 1-1 0 0,1-1 0 0 0,0 1 0 0 0,0-1 0 0 0,0 1 0 0 0,-1-1 0 0 0,1 1 0 0 0,0 0 0 0 0,-1-1 1 0 0,1 1-1 0 0,0 0 0 0 0,-1-1 0 0 0,1 1 0 0 0,-1 0 0 0 0,1-1 0 0 0,-1 1 0 0 0,1 0 0 0 0,0 0 1 0 0,-1-1-1 0 0,1 1 0 0 0,-1 0 0 0 0,1 0 0 0 0,-1 0 0 0 0,1 0 0 0 0,-1 0 0 0 0,0-1 0 0 0,0 2 54 0 0,0-1 0 0 0,0 0 0 0 0,0 1-1 0 0,0-1 1 0 0,1 1 0 0 0,-1-1 0 0 0,0 1 0 0 0,0-1-1 0 0,1 1 1 0 0,-1-1 0 0 0,0 1 0 0 0,1 0 0 0 0,-1-1-1 0 0,0 2 1 0 0,-4 5 885 0 0,0 1 0 0 0,-7 14 0 0 0,7-13-795 0 0,-165 248 1643 0 0,96-151-1530 0 0,48-68-427 0 0,6-10 7 0 0,0 1 0 0 0,2 1 1 0 0,-18 40-1 0 0,36-68-78 0 0,-1-1 0 0 0,1 0 0 0 0,-1 0-1 0 0,1 0 1 0 0,0 0 0 0 0,-1 1 0 0 0,1-1-1 0 0,0 0 1 0 0,0 0 0 0 0,0 1 0 0 0,0-1 0 0 0,0 0-1 0 0,0 0 1 0 0,0 1 0 0 0,0-1 0 0 0,1 0 0 0 0,-1 0-1 0 0,1 2 1 0 0,-1-3 25 0 0,0 0 0 0 0,0 0 0 0 0,1 1 1 0 0,-1-1-1 0 0,0 0 0 0 0,0 0 0 0 0,1 0 0 0 0,-1 0 0 0 0,0 1 0 0 0,0-1 0 0 0,1 0 0 0 0,-1 0 1 0 0,0 0-1 0 0,0 0 0 0 0,1 0 0 0 0,-1 0 0 0 0,0 0 0 0 0,1 0 0 0 0,-1 0 0 0 0,0 1 0 0 0,0-1 0 0 0,1 0 1 0 0,-1-1-1 0 0,0 1 0 0 0,1 0 0 0 0,-1 0 0 0 0,13-7-883 0 0,-5-1-646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1:0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10 261 12895 0 0,'-9'8'1172'0'0,"29"-14"714"0"0,44-20-761 0 0,-19 6-640 0 0,-34 15 41 0 0,1-2 8 0 0,34-21-136 0 0,-35 21-584 0 0,-2 0-255 0 0,27-23-51 0 0,-26 22 41 0 0,-5-2 82 0 0,15-32 254 0 0,-15 32-37 0 0,-6 3-169 0 0,-6-21-79 0 0,6 26 365 0 0,1 1 1 0 0,-1-1-1 0 0,0 1 1 0 0,1-1-1 0 0,-1 1 1 0 0,0-1-1 0 0,0 1 0 0 0,0 0 1 0 0,0-1-1 0 0,0 1 1 0 0,0 0-1 0 0,-1 0 1 0 0,1 0-1 0 0,0 0 1 0 0,-1 0-1 0 0,1 0 0 0 0,-1 0 1 0 0,1 0-1 0 0,-1 0 1 0 0,1 1-1 0 0,-1-1 1 0 0,1 1-1 0 0,-1-1 0 0 0,0 1 1 0 0,1 0-1 0 0,-1-1 1 0 0,0 1-1 0 0,1 0 1 0 0,-1 0-1 0 0,0 0 1 0 0,-2 1-1 0 0,-1-1 134 0 0,0 1 0 0 0,0 0 1 0 0,0 1-1 0 0,0-1 0 0 0,0 1 0 0 0,1 0 0 0 0,-1 0 0 0 0,-7 5 1 0 0,1 1 295 0 0,1 0 1 0 0,-1 2 0 0 0,2-1-1 0 0,-1 1 1 0 0,1 0-1 0 0,1 1 1 0 0,0 0 0 0 0,0 0-1 0 0,1 1 1 0 0,-8 18 0 0 0,10-20-305 0 0,1 0 0 0 0,1 0 0 0 0,0 0 0 0 0,0 0 0 0 0,1 1 0 0 0,0-1 0 0 0,0 1 0 0 0,2-1 0 0 0,-1 1 0 0 0,1-1 0 0 0,1 1 0 0 0,0 0 0 0 0,0-1 0 0 0,3 11 0 0 0,-2-15-104 0 0,0-1 0 0 0,1 0 0 0 0,-1 1 0 0 0,1-1 0 0 0,0 0 0 0 0,0-1 0 0 0,1 1 0 0 0,-1-1 0 0 0,1 1 0 0 0,0-1 0 0 0,0 0 0 0 0,1 0 0 0 0,-1-1 0 0 0,1 1 0 0 0,0-1 0 0 0,-1 0 0 0 0,2-1 0 0 0,-1 1 0 0 0,0-1 0 0 0,0 0 0 0 0,1 0 0 0 0,-1 0 0 0 0,1-1 0 0 0,0 0 0 0 0,-1 0 0 0 0,7 0 0 0 0,-4-1-170 0 0,-1 0 0 0 0,1-1 0 0 0,7-2 0 0 0,-3 2-70 0 0,-2-1-599 0 0,1-4-940 0 0,34-19 869 0 0,-34 18-6 0 0,-4-3-872 0 0,23-29 1225 0 0,-23 29 126 0 0,0-2-339 0 0,20-35 616 0 0,-21 36 1507 0 0,-6 8-787 0 0,0 4-531 0 0,0-1 0 0 0,0 0-1 0 0,0 0 1 0 0,0 0 0 0 0,0 0 0 0 0,0 0 0 0 0,-1 1 0 0 0,1-1-1 0 0,0 0 1 0 0,0 0 0 0 0,0 0 0 0 0,0 0 0 0 0,0 0 0 0 0,0 0-1 0 0,0 1 1 0 0,0-1 0 0 0,0 0 0 0 0,0 0 0 0 0,-1 0 0 0 0,1 0-1 0 0,0 0 1 0 0,0 0 0 0 0,0 0 0 0 0,0 0 0 0 0,0 0 0 0 0,0 0-1 0 0,-1 0 1 0 0,1 1 0 0 0,0-1 0 0 0,0 0 0 0 0,0 0-1 0 0,0 0 1 0 0,0 0 0 0 0,0 0 0 0 0,-1 0 0 0 0,1 0 0 0 0,0 0-1 0 0,0 0 1 0 0,0 0 0 0 0,0 0 0 0 0,0 0 0 0 0,-1 0 0 0 0,1-1-1 0 0,0 1 1 0 0,0 0 0 0 0,0 0 0 0 0,0 0 0 0 0,0 0 0 0 0,-1 0-1 0 0,1 0 1 0 0,0 0 0 0 0,0 0 0 0 0,0 0 0 0 0,0 0 0 0 0,0-1-1 0 0,0 1 1 0 0,0 0 0 0 0,0 0 0 0 0,0 0 0 0 0,-1 0 0 0 0,1 0-1 0 0,0 0 1 0 0,0 0 0 0 0,0-1 0 0 0,0 1 0 0 0,0 0-1 0 0,0 0 1 0 0,0 0 0 0 0,-7 20 929 0 0,5-11-731 0 0,0-1-1 0 0,0 1 1 0 0,0 15 0 0 0,2-21-199 0 0,1 1 1 0 0,-1-1-1 0 0,1 0 1 0 0,-1 0-1 0 0,1 1 1 0 0,0-1-1 0 0,0 0 1 0 0,2 4-1 0 0,-2-6-60 0 0,0 0 1 0 0,-1 0-1 0 0,1 0 0 0 0,0-1 0 0 0,0 1 1 0 0,-1 0-1 0 0,1 0 0 0 0,0 0 0 0 0,0 0 1 0 0,0-1-1 0 0,0 1 0 0 0,0-1 0 0 0,0 1 1 0 0,0-1-1 0 0,1 1 0 0 0,-1-1 0 0 0,0 1 1 0 0,0-1-1 0 0,0 0 0 0 0,0 0 0 0 0,1 1 1 0 0,-1-1-1 0 0,2 0 0 0 0,-2 0-349 0 0,9-7-2318 0 0,28-20 2261 0 0,-28 21 99 0 0,-1-1-252 0 0,27-21 587 0 0,-35 27 28 0 0,0 0 0 0 0,0 1 1 0 0,0-1-1 0 0,0 0 1 0 0,0 1-1 0 0,0-1 0 0 0,0 1 1 0 0,0-1-1 0 0,0 1 0 0 0,0-1 1 0 0,0 1-1 0 0,0 0 1 0 0,1-1-1 0 0,-1 1 0 0 0,0 0 1 0 0,1 0-1 0 0,40-4 248 0 0,-40 3-208 0 0,-1 1 1 0 0,0 0 0 0 0,1 0-1 0 0,-1 1 1 0 0,0-1-1 0 0,1 0 1 0 0,-1 0 0 0 0,0 1-1 0 0,0-1 1 0 0,1 0 0 0 0,-1 1-1 0 0,0 0 1 0 0,0-1 0 0 0,0 1-1 0 0,0 0 1 0 0,0-1 0 0 0,0 1-1 0 0,0 0 1 0 0,0 0-1 0 0,0 0 1 0 0,0 0 0 0 0,0 0-1 0 0,0 0 1 0 0,-1 0 0 0 0,1 0-1 0 0,0 0 1 0 0,-1 0 0 0 0,2 3-1 0 0,-1 0 366 0 0,0 0-1 0 0,0 0 1 0 0,0 0-1 0 0,-1 0 1 0 0,0 0-1 0 0,0 6 1 0 0,0-8-190 0 0,-1 16 1010 0 0,0-15-1178 0 0,1-1-1 0 0,-1 1 1 0 0,1 0 0 0 0,0 0-1 0 0,0 0 1 0 0,0-1 0 0 0,0 1-1 0 0,1 0 1 0 0,-1 0 0 0 0,1 0-1 0 0,0-1 1 0 0,0 1 0 0 0,1 4-1 0 0,2-2-854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1:07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425 597 3223 0 0,'-18'-2'-95'0'0,"-4"-1"1327"0"0,0 1 1 0 0,-42 1-1 0 0,34 4-213 0 0,0 1-1 0 0,1 1 1 0 0,-32 9 0 0 0,50-10-578 0 0,-1 0 0 0 0,1 1 0 0 0,0 0 1 0 0,0 0-1 0 0,0 1 0 0 0,1 1 0 0 0,0 0 0 0 0,0 0 0 0 0,1 1 0 0 0,-13 13 1 0 0,20-18-226 0 0,-1 0 1 0 0,1 0-1 0 0,0 0 1 0 0,0 0 0 0 0,0 0-1 0 0,1 1 1 0 0,-1-1-1 0 0,-1 7 1 0 0,3-8-159 0 0,-1-1 0 0 0,1 0-1 0 0,0 0 1 0 0,0 1 0 0 0,0-1 0 0 0,0 0 0 0 0,0 1 0 0 0,0-1 0 0 0,0 0-1 0 0,0 1 1 0 0,0-1 0 0 0,1 0 0 0 0,-1 0 0 0 0,1 1 0 0 0,-1-1 0 0 0,1 0-1 0 0,-1 0 1 0 0,1 0 0 0 0,-1 0 0 0 0,1 0 0 0 0,0 1 0 0 0,0-1 0 0 0,0 0-1 0 0,0-1 1 0 0,0 1 0 0 0,0 0 0 0 0,1 1 0 0 0,2 1-14 0 0,11 4 26 0 0,22-3-93 0 0,-23-5-64 0 0,30-8 10 0 0,-33 7-31 0 0,1-5-176 0 0,38-18-72 0 0,-37 19-18 0 0,-2-4-40 0 0,32-27-165 0 0,-32 28-77 0 0,-3-5-15 0 0,20-39-15 0 0,-20 40-62 0 0,-4-1-27 0 0,13-42-8 0 0,-11 31 70 0 0,-4 11 547 0 0,5-44-375 0 0,-1-23 95 0 0,-3 23 550 0 0,-3 28 125 0 0,-2-30 26 0 0,1 31 49 0 0,-4-49 736 0 0,5 67-832 0 0,-5-32 1444 0 0,0 17-920 0 0,1 18 387 0 0,-2 10-261 0 0,-2 9 171 0 0,8-10-973 0 0,-8 18 353 0 0,0 0 0 0 0,1 1 0 0 0,1 0 0 0 0,1 0 0 0 0,-4 27 0 0 0,2-10-135 0 0,-31 200 483 0 0,36-208-732 0 0,1 1 0 0 0,1-1 0 0 0,2 1 0 0 0,0-1 0 0 0,3 1 0 0 0,7 29 0 0 0,-10-51-55 0 0,0-1 0 0 0,1 0 0 0 0,-1 0 0 0 0,2-1 0 0 0,-1 1 0 0 0,1-1 0 0 0,0 1 0 0 0,0-1 0 0 0,0 0 0 0 0,1 0-1 0 0,0-1 1 0 0,0 0 0 0 0,1 0 0 0 0,0 0 0 0 0,0 0 0 0 0,0-1 0 0 0,0 0 0 0 0,0 0 0 0 0,1-1 0 0 0,0 0 0 0 0,8 3 0 0 0,-12-5-313 0 0,6-2-35 0 0,27-5-148 0 0,-27 5-67 0 0,4-8-612 0 0,36-26 645 0 0,-37 26 14 0 0,-3-3-515 0 0,30-40 656 0 0,-30 40 47 0 0,-2-2 8 0 0,17-42 47 0 0,-14 28 187 0 0,6-30 89 0 0,-12 44 22 0 0,-3 3 218 0 0,2-33 106 0 0,-3 29 22 0 0,-7-3 75 0 0,7 18-363 0 0,0-1 0 0 0,-1 1-1 0 0,1-1 1 0 0,0 1 0 0 0,-1-1 0 0 0,1 1-1 0 0,0-1 1 0 0,-1 1 0 0 0,1-1 0 0 0,-1 1-1 0 0,1 0 1 0 0,-1-1 0 0 0,1 1 0 0 0,-1 0-1 0 0,1-1 1 0 0,-1 1 0 0 0,1 0 0 0 0,-1 0-1 0 0,1-1 1 0 0,-1 1 0 0 0,0 0 0 0 0,1 0-1 0 0,-1 0 1 0 0,1 0 0 0 0,-1 0-1 0 0,0 0 1 0 0,1 0 0 0 0,-1 0 0 0 0,1 0-1 0 0,-1 0 1 0 0,0 0 0 0 0,1 0 0 0 0,-1 0-1 0 0,1 1 1 0 0,-1-1 0 0 0,0 1 0 0 0,-19 11 1314 0 0,10-3-1204 0 0,1 1-1 0 0,-1 0 1 0 0,2 0 0 0 0,-1 1 0 0 0,1 0-1 0 0,1 0 1 0 0,0 1 0 0 0,1 0 0 0 0,0 1-1 0 0,1-1 1 0 0,0 1 0 0 0,-3 14 0 0 0,6-17-15 0 0,0-1 1 0 0,1 1-1 0 0,0 0 1 0 0,0-1-1 0 0,1 1 1 0 0,0 0-1 0 0,3 17 1 0 0,-1-20-106 0 0,-1 0 0 0 0,1-1 1 0 0,1 1-1 0 0,-1-1 1 0 0,1 0-1 0 0,0 0 1 0 0,1 0-1 0 0,-1 0 1 0 0,1 0-1 0 0,0 0 1 0 0,9 8-1 0 0,-7-9-66 0 0,0 0 0 0 0,0-1 0 0 0,1 1 0 0 0,0-1 0 0 0,0-1 0 0 0,0 1 0 0 0,0-1 0 0 0,8 2 0 0 0,-5-4-122 0 0,23 0-721 0 0,-23-3 356 0 0,30-10-118 0 0,-30 9-486 0 0,-1-4-213 0 0,27-22-45 0 0,-27 22 27 0 0,-1-2 154 0 0,24-28 67 0 0,-24 28 17 0 0,-2 0 135 0 0,20-28 555 0 0,-20 27 292 0 0,1 0 465 0 0,20-29 20 0 0,-21 29 1873 0 0,-12 18 1885 0 0,-10 15-2609 0 0,15-21-1397 0 0,-12 24 777 0 0,13-25-873 0 0,-1 0 0 0 0,1 0-1 0 0,0 0 1 0 0,-1 0 0 0 0,1 0 0 0 0,0 0 0 0 0,0 0 0 0 0,-1 1-1 0 0,1-1 1 0 0,0 0 0 0 0,0 0 0 0 0,0 0 0 0 0,1 0-1 0 0,-1 0 1 0 0,0 0 0 0 0,0 0 0 0 0,0 0 0 0 0,1 0 0 0 0,-1 0-1 0 0,1 0 1 0 0,-1 0 0 0 0,1 2 0 0 0,0-3-27 0 0,5 3 115 0 0,12-10-544 0 0,26-13 343 0 0,-33 15 20 0 0,-1 2-14 0 0,39-11 19 0 0,-42 13 60 0 0,0 1 0 0 0,-1 0 1 0 0,1-1-1 0 0,9 3 0 0 0,-14-2 13 0 0,0 0-1 0 0,0 0 0 0 0,1 1 1 0 0,-1-1-1 0 0,0 1 0 0 0,0 0 1 0 0,0 0-1 0 0,0 0 0 0 0,0 0 1 0 0,0 0-1 0 0,0 0 0 0 0,0 0 1 0 0,-1 0-1 0 0,1 1 0 0 0,0-1 1 0 0,-1 1-1 0 0,1-1 0 0 0,-1 1 1 0 0,1 0-1 0 0,-1 0 0 0 0,0 0 1 0 0,0-1-1 0 0,0 1 0 0 0,0 0 1 0 0,0 0-1 0 0,0 1 0 0 0,0-1 1 0 0,-1 0-1 0 0,1 0 0 0 0,-1 0 1 0 0,0 0-1 0 0,1 1 0 0 0,-1 2 1 0 0,0 6 80 0 0,-1 0 0 0 0,0 0 1 0 0,0 0-1 0 0,-6 21 0 0 0,6-28-29 0 0,-2 8 82 0 0,2-9-139 0 0,-1 0-1 0 0,1 0 1 0 0,1 0-1 0 0,-1 0 0 0 0,0 1 1 0 0,1-1-1 0 0,0 0 1 0 0,0 0-1 0 0,-1 0 1 0 0,2 1-1 0 0,-1-1 1 0 0,1 6-1 0 0,0-8-165 0 0,-1-1-1 0 0,1 1 1 0 0,-1-1 0 0 0,1 1-1 0 0,-1-1 1 0 0,1 0-1 0 0,-1 1 1 0 0,1-1 0 0 0,-1 1-1 0 0,1-1 1 0 0,0 0-1 0 0,-1 1 1 0 0,1-1 0 0 0,-1 0-1 0 0,2 0 1 0 0,-1 1 32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1:0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6911 0 0,'0'0'2888'0'0,"2"4"-452"0"0,0 10-1336 0 0,0 0-1 0 0,-1 0 0 0 0,0-1 0 0 0,-1 1 1 0 0,-2 16-1 0 0,1 4-333 0 0,5 202 1798 0 0,0-122-2517 0 0,-4-89-271 0 0,-3 23 0 0 0,-5-1-3167 0 0,3-33-3347 0 0</inkml:trace>
  <inkml:trace contextRef="#ctx0" brushRef="#br0" timeOffset="1">9 554 5063 0 0,'-3'-7'271'0'0,"-2"-5"-136"0"0,5 12-109 0 0,0-1-1 0 0,0 1 1 0 0,0 0-1 0 0,0 0 0 0 0,0 0 1 0 0,0-1-1 0 0,0 1 0 0 0,0 0 1 0 0,0 0-1 0 0,0 0 1 0 0,0-1-1 0 0,0 1 0 0 0,0 0 1 0 0,0 0-1 0 0,0-1 1 0 0,0 1-1 0 0,0 0 0 0 0,0 0 1 0 0,0 0-1 0 0,0-1 0 0 0,0 1 1 0 0,0 0-1 0 0,1 0 1 0 0,-1 0-1 0 0,0 0 0 0 0,0-1 1 0 0,0 1-1 0 0,0 0 0 0 0,0 0 1 0 0,1 0-1 0 0,-1 0 1 0 0,0-1-1 0 0,0 1 0 0 0,0 0 1 0 0,1 0-1 0 0,-1 0 1 0 0,0 0-1 0 0,0 0 0 0 0,0 0 1 0 0,1 0-1 0 0,20-5 3997 0 0,-16 4-3853 0 0,-1 0-1 0 0,1 1 0 0 0,0-1 1 0 0,7 1-1 0 0,1 0 713 0 0,33-2 437 0 0,13-3-1133 0 0,-12 0-3420 0 0,-36 4-1265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1:07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13503 0 0,'-15'14'318'0'0,"11"-11"-222"0"0,1 0 1 0 0,-1 0 0 0 0,1 1 0 0 0,-1-1 0 0 0,1 1 0 0 0,0 0 0 0 0,1 0 0 0 0,-1 0 0 0 0,1 0-1 0 0,0 1 1 0 0,-3 6 0 0 0,-29 142 525 0 0,18-93-136 0 0,3 1 0 0 0,-7 87 0 0 0,20-137-472 0 0,0 0 0 0 0,0 0 0 0 0,5 22 1 0 0,-5-30-160 0 0,0 0 0 0 0,1-1-1 0 0,0 1 1 0 0,0 0 0 0 0,0-1 0 0 0,0 1 0 0 0,0 0 0 0 0,0-1 0 0 0,1 1 0 0 0,-1-1 0 0 0,1 0 0 0 0,0 0 0 0 0,-1 1 0 0 0,1-1 0 0 0,0 0 0 0 0,0 0 0 0 0,1-1 0 0 0,-1 1 0 0 0,0 0 0 0 0,5 2 0 0 0,7-2-5034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1:0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 3679 0 0,'0'0'79'0'0,"0"0"-1"0"0,0 1 0 0 0,0-1 1 0 0,1 0-1 0 0,-1 1 0 0 0,0-1 0 0 0,0 0 1 0 0,0 1-1 0 0,0-1 0 0 0,0 0 0 0 0,0 1 1 0 0,0-1-1 0 0,0 0 0 0 0,0 1 0 0 0,0-1 1 0 0,0 1-1 0 0,0-1 0 0 0,0 0 1 0 0,0 1-1 0 0,0-1 0 0 0,0 0 0 0 0,0 1 1 0 0,-1-1-1 0 0,1 0 0 0 0,0 1 0 0 0,0-1 1 0 0,0 0-1 0 0,-1 1 0 0 0,1-1 0 0 0,0 0 1 0 0,-1 1-1 0 0,-8 18 4045 0 0,7-15-3663 0 0,1-2-141 0 0,-3 6 945 0 0,0 0 0 0 0,0 0 0 0 0,1 0 0 0 0,-3 16 0 0 0,5-22-1207 0 0,1-1 0 0 0,0 0 0 0 0,-1 1 1 0 0,1-1-1 0 0,0 0 0 0 0,0 1 0 0 0,0-1 0 0 0,0 1 0 0 0,0-1 1 0 0,1 0-1 0 0,-1 1 0 0 0,0-1 0 0 0,1 0 0 0 0,-1 1 0 0 0,1-1 1 0 0,-1 0-1 0 0,1 1 0 0 0,0-1 0 0 0,-1 0 0 0 0,1 0 0 0 0,0 0 1 0 0,0 0-1 0 0,0 0 0 0 0,0 0 0 0 0,0 0 0 0 0,0 0 0 0 0,0 0 1 0 0,0 0-1 0 0,0 0 0 0 0,0-1 0 0 0,1 1 0 0 0,-1 0 0 0 0,0-1 1 0 0,0 1-1 0 0,1-1 0 0 0,-1 0 0 0 0,0 1 0 0 0,1-1 0 0 0,1 0 1 0 0,16 0-268 0 0,-17-1-59 0 0,7-2-352 0 0,29-10 123 0 0,-29 10-70 0 0,1-1-530 0 0,28-12 834 0 0,-28 12 116 0 0,-5 4 20 0 0,-2 0 109 0 0,15 3-31 0 0,-17-3 63 0 0,0 1-1 0 0,0-1 1 0 0,-1 0 0 0 0,1 1-1 0 0,0-1 1 0 0,-1 0 0 0 0,1 1-1 0 0,0-1 1 0 0,-1 1 0 0 0,1 0-1 0 0,0-1 1 0 0,-1 1 0 0 0,1-1-1 0 0,-1 1 1 0 0,0 0 0 0 0,1-1-1 0 0,-1 1 1 0 0,1 0 0 0 0,-1 0-1 0 0,0-1 1 0 0,0 1 0 0 0,1 0-1 0 0,-1 0 1 0 0,0 0 0 0 0,0-1-1 0 0,0 2 1 0 0,0 4 110 0 0,0-1 0 0 0,-1 0 0 0 0,1 0 0 0 0,-1 0 0 0 0,-1 0 0 0 0,1 0 0 0 0,-1 0 0 0 0,1 0 0 0 0,-6 8 1 0 0,-3 6 859 0 0,-14 18 0 0 0,17-26-581 0 0,-262 327 3167 0 0,213-273-3245 0 0,-27 25-1870 0 0,61-70-6347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6T14:11:10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57 22575 0 0,'-19'-11'2408'0'0,"-3"-5"-2328"0"0,28-13-2224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1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5983 0 0,'-2'1'256'0'0,"-1"0"-1"0"0,0 0 0 0 0,1 1 0 0 0,-1-1 1 0 0,1 1-1 0 0,-1 0 0 0 0,1 0 0 0 0,0 0 1 0 0,0 0-1 0 0,0 0 0 0 0,0 1 0 0 0,0-1 0 0 0,-3 5 1 0 0,-3 9 435 0 0,1-1 0 0 0,1 1 1 0 0,0 0-1 0 0,1 1 1 0 0,1 0-1 0 0,0-1 0 0 0,1 1 1 0 0,1 0-1 0 0,1 0 0 0 0,0 1 1 0 0,1-1-1 0 0,4 30 1 0 0,-2-37-586 0 0,0-1 0 0 0,1 1 0 0 0,0-1 0 0 0,1 1 0 0 0,0-1 0 0 0,0 0 0 0 0,1-1 0 0 0,6 9 0 0 0,-10-14-201 0 0,1-1 1 0 0,0 0 0 0 0,-1 0-1 0 0,1 0 1 0 0,0 0-1 0 0,0 0 1 0 0,0 0-1 0 0,0-1 1 0 0,0 1 0 0 0,1-1-1 0 0,-1 1 1 0 0,0-1-1 0 0,1 0 1 0 0,-1 0-1 0 0,1 0 1 0 0,-1 0 0 0 0,1 0-1 0 0,0-1 1 0 0,-1 1-1 0 0,1-1 1 0 0,0 0-1 0 0,-1 0 1 0 0,1 0 0 0 0,0 0-1 0 0,-1 0 1 0 0,1 0-1 0 0,0-1 1 0 0,-1 1-1 0 0,1-1 1 0 0,0 0 0 0 0,-1 0-1 0 0,1 0 1 0 0,-1 0-1 0 0,3-2 1 0 0,4-2-1939 0 0,-2-1-3265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1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4055 0 0,'1'11'879'0'0,"0"1"-1"0"0,1 0 1 0 0,4 12-1 0 0,0 1 1450 0 0,0 2-139 0 0,1 0-1 0 0,12 30 1 0 0,-19-57-2207 0 0,0 0 0 0 0,0 0 0 0 0,0 0 0 0 0,0 0 0 0 0,0 0 0 0 0,0 1 0 0 0,0-1 0 0 0,0 0 0 0 0,0 0 0 0 0,0 0 0 0 0,0 0 0 0 0,0 0-1 0 0,0 0 1 0 0,0 1 0 0 0,1-1 0 0 0,-1 0 0 0 0,0 0 0 0 0,0 0 0 0 0,0 0 0 0 0,0 0 0 0 0,0 0 0 0 0,0 0 0 0 0,0 0 0 0 0,1 0 0 0 0,-1 1 0 0 0,0-1 0 0 0,0 0 0 0 0,0 0 0 0 0,0 0 0 0 0,0 0-1 0 0,0 0 1 0 0,1 0 0 0 0,-1 0 0 0 0,0 0 0 0 0,0 0 0 0 0,0 0 0 0 0,0 0 0 0 0,0 0 0 0 0,1 0 0 0 0,-1 0 0 0 0,0 0 0 0 0,0 0 0 0 0,0 0 0 0 0,0 0 0 0 0,1 0 0 0 0,0-3-840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1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18 114 8287 0 0,'-7'-8'368'0'0,"4"3"80"0"0,1 0-360 0 0,1 2-88 0 0,-2 1 2640 0 0,1 1-1688 0 0,2-2 88 0 0,0 1 16 0 0,2 2 8 0 0,-1-2 0 0 0,1 2-904 0 0,1 0-160 0 0,2-1-88 0 0</inkml:trace>
  <inkml:trace contextRef="#ctx0" brushRef="#br0" timeOffset="1">160 0 5527 0 0,'3'2'576'0'0,"1"1"-1"0"0,-1-1 1 0 0,0 0-1 0 0,0 1 1 0 0,-1 0-1 0 0,1 0 1 0 0,0 0-1 0 0,-1 0 0 0 0,0 0 1 0 0,2 4-1 0 0,19 37 3157 0 0,-21-40-3418 0 0,5 12 199 0 0,-1 1 0 0 0,-1-1 0 0 0,0 1 0 0 0,-2 0-1 0 0,0 0 1 0 0,0 0 0 0 0,-2 0 0 0 0,0 1 0 0 0,-2 18-1 0 0,0-15-355 0 0,-2 0 0 0 0,0 1 0 0 0,-2-2 0 0 0,0 1-1 0 0,-1 0 1 0 0,-1-1 0 0 0,-10 19 0 0 0,11-27-309 0 0,0-1 0 0 0,-1 0 1 0 0,-1-1-1 0 0,1 1 0 0 0,-2-2 1 0 0,1 1-1 0 0,-1-1 0 0 0,-12 9 1 0 0,5-4-7339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4143 0 0,'-15'17'3102'0'0,"-53"109"4102"0"0,-13 74-2800 0 0,70-166-3999 0 0,2 0 0 0 0,2 0 0 0 0,1 1 0 0 0,2 0 0 0 0,1 0 0 0 0,3 58 0 0 0,6-12-177 0 0,29 138-1 0 0,-29-189-225 0 0,14 38 0 0 0,-17-58-7 0 0,1-1-1 0 0,0 0 0 0 0,1 0 0 0 0,-1 0 0 0 0,2-1 1 0 0,-1 1-1 0 0,1-1 0 0 0,8 7 0 0 0,-13-14-76 0 0,0 0 1 0 0,0 0-1 0 0,1 0 0 0 0,-1 0 0 0 0,1 0 0 0 0,-1 0 0 0 0,1 0 1 0 0,-1-1-1 0 0,1 1 0 0 0,-1 0 0 0 0,4 0 0 0 0,5 0-5752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26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0,'1'2'347'0'0,"0"0"-1"0"0,0 0 0 0 0,0-1 1 0 0,1 1-1 0 0,-1 0 0 0 0,0-1 0 0 0,1 1 1 0 0,1 1-1 0 0,4 3 355 0 0,95 111 6389 0 0,59 52-4316 0 0,-61-58-3162 0 0,-93-101-1354 0 0,-8-8 590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2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0 4143 0 0,'-6'3'260'0'0,"5"-2"-59"0"0,0-1 1 0 0,0 1 0 0 0,-1 0-1 0 0,1-1 1 0 0,0 1 0 0 0,0 0-1 0 0,0 0 1 0 0,0 0 0 0 0,0 0-1 0 0,0 0 1 0 0,0 0 0 0 0,0 0-1 0 0,-1 2 1 0 0,-27 41 4669 0 0,-37 76-1 0 0,-12 54-2360 0 0,7-14-1260 0 0,40-96-3420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2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9 245 6911 0 0,'-2'6'623'0'0,"-4"15"2791"0"0,6-20-3293 0 0,0 0 1 0 0,0-1-1 0 0,0 1 1 0 0,0 0 0 0 0,0 0-1 0 0,0 0 1 0 0,0-1-1 0 0,0 1 1 0 0,0 0 0 0 0,0 0-1 0 0,0-1 1 0 0,1 1-1 0 0,-1 0 1 0 0,0 0-1 0 0,0-1 1 0 0,1 1 0 0 0,-1 0-1 0 0,1-1 1 0 0,0 2-1 0 0,0-2-74 0 0,-1 1-1 0 0,1-1 0 0 0,0 0 0 0 0,-1 0 0 0 0,1 0 1 0 0,0 0-1 0 0,-1 0 0 0 0,1 0 0 0 0,0 0 0 0 0,0 0 1 0 0,-1 0-1 0 0,1 0 0 0 0,0 0 0 0 0,-1-1 0 0 0,1 1 1 0 0,0 0-1 0 0,-1 0 0 0 0,1-1 0 0 0,0 1 0 0 0,-1-1 1 0 0,1 1-1 0 0,-1 0 0 0 0,1-1 0 0 0,-1 1 0 0 0,1-1 1 0 0,-1 1-1 0 0,1-1 0 0 0,0-1 0 0 0,15-14 419 0 0,-16 15-427 0 0,1 0 553 0 0,10-12-445 0 0,30-37-2 0 0,-22 27-24 0 0,11-20-85 0 0,-14 20 8 0 0,26-34-33 0 0,2 10 24 0 0,-43 47-10 0 0,-1-1 1 0 0,1 0 0 0 0,-1 1 0 0 0,1-1 0 0 0,0 1 0 0 0,-1-1 0 0 0,1 1 0 0 0,0 0 0 0 0,-1-1 0 0 0,1 1 0 0 0,0-1-1 0 0,0 1 1 0 0,-1 0 0 0 0,1 0 0 0 0,0-1 0 0 0,1 1 0 0 0,-2 0-11 0 0,1 0 1 0 0,-1 0-1 0 0,0 1 0 0 0,1-1 1 0 0,-1 0-1 0 0,0 0 0 0 0,0 0 1 0 0,1 0-1 0 0,-1 1 0 0 0,0-1 1 0 0,0 0-1 0 0,0 0 0 0 0,1 1 1 0 0,-1-1-1 0 0,0 0 0 0 0,0 0 1 0 0,0 1-1 0 0,0-1 0 0 0,0 0 1 0 0,1 0-1 0 0,-1 1 0 0 0,0-1 1 0 0,0 0-1 0 0,0 1 0 0 0,0-1 0 0 0,0 0 1 0 0,0 1-1 0 0,-1 21 750 0 0,1-21-639 0 0,-2 46 815 0 0,2 0 0 0 0,3 1 0 0 0,15 86 0 0 0,-17-128-1011 0 0,0-1 0 0 0,1 1 0 0 0,-1 0 0 0 0,1-1 0 0 0,0 0 0 0 0,4 8 0 0 0,-4-11-499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3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 3679 0 0,'0'0'284'0'0,"-16"-1"3779"0"0,14 2-3747 0 0,0 1 0 0 0,0-1-1 0 0,1 1 1 0 0,-1 0 0 0 0,1 0 0 0 0,-1 0 0 0 0,1 0 0 0 0,-1 0-1 0 0,1 0 1 0 0,0 0 0 0 0,0 0 0 0 0,0 0 0 0 0,-1 3-1 0 0,-7 33 1415 0 0,7-28-1297 0 0,-6 28 315 0 0,3-1 1 0 0,1 1-1 0 0,2 0 1 0 0,1 0-1 0 0,7 50 1 0 0,-5-74-638 0 0,1 0 0 0 0,7 21 1 0 0,-8-30-244 0 0,0-1 1 0 0,1 0 0 0 0,0 0-1 0 0,0 0 1 0 0,0 0-1 0 0,0 0 1 0 0,1-1-1 0 0,-1 1 1 0 0,1-1-1 0 0,0 1 1 0 0,0-1-1 0 0,5 4 1 0 0,1-1-676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0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11 1839 0 0,'-1'-1'304'0'0,"0"0"0"0"0,0 0 0 0 0,0 0 0 0 0,0 0 0 0 0,0 1 0 0 0,0-1 0 0 0,0 0 0 0 0,0 1 0 0 0,0-1 0 0 0,0 0 0 0 0,0 1 0 0 0,0-1 0 0 0,-3 1-1 0 0,3 0-166 0 0,0 0-1 0 0,0 0 0 0 0,0 0 0 0 0,0 1 0 0 0,0-1 0 0 0,0 0 0 0 0,0 1 0 0 0,0-1 0 0 0,0 1 1 0 0,0-1-1 0 0,1 1 0 0 0,-1-1 0 0 0,0 1 0 0 0,0 0 0 0 0,0 0 0 0 0,1-1 0 0 0,-1 1 0 0 0,0 0 1 0 0,0 1-1 0 0,-12 17 981 0 0,0 0 1 0 0,2 1-1 0 0,0 0 1 0 0,-14 40-1 0 0,1-4 286 0 0,-171 337 3624 0 0,191-389-5741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3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1839 0 0,'0'0'928'0'0,"14"-15"400"0"0,6-18 6678 0 0,-21 35-7416 0 0,-1 0 0 0 0,1 1 0 0 0,0-1 1 0 0,-1 1-1 0 0,1-1 0 0 0,-1 5 0 0 0,-9 36 503 0 0,7-25-805 0 0,1-8-88 0 0,1 0 1 0 0,-1 13 0 0 0,3-20-158 0 0,0 0-1 0 0,0-1 0 0 0,0 1 1 0 0,0 0-1 0 0,1 0 1 0 0,-1 0-1 0 0,1-1 1 0 0,0 1-1 0 0,0 0 1 0 0,0-1-1 0 0,0 1 1 0 0,3 4-1 0 0,-4-6-41 0 0,1-1 0 0 0,0 1 0 0 0,0-1 0 0 0,0 0 0 0 0,0 1 0 0 0,-1-1 0 0 0,1 0 0 0 0,0 1 0 0 0,0-1 0 0 0,0 0 0 0 0,0 0 0 0 0,0 0 0 0 0,0 0 0 0 0,0 0 0 0 0,0 0 0 0 0,0 0 0 0 0,0 0 0 0 0,0 0 1 0 0,-1 0-1 0 0,1 0 0 0 0,0-1 0 0 0,0 1 0 0 0,0 0 0 0 0,0-1 0 0 0,1 0 0 0 0,24-11-114 0 0,3-7-770 0 0,-13 4-5340 0 0,-11 9 1223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3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5063 0 0,'-2'0'-346'0'0,"-12"4"6743"0"0,22 0-5741 0 0,2 1-3860 0 0,-2-3-467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3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6447 0 0,'0'2'311'0'0,"1"0"0"0"0,0 0 0 0 0,-1-1 0 0 0,1 1 0 0 0,0 0 0 0 0,0-1 0 0 0,0 1 0 0 0,0-1 0 0 0,0 1 0 0 0,2 1 0 0 0,4 7 652 0 0,2 5 5 0 0,-1 1-1 0 0,-1 0 1 0 0,-1 0-1 0 0,0 1 0 0 0,-1-1 1 0 0,0 1-1 0 0,-2 0 1 0 0,3 19-1 0 0,-5-25-872 0 0,-1 1-1 0 0,0-1 1 0 0,0 1-1 0 0,-1-1 0 0 0,0 1 1 0 0,-1-1-1 0 0,0 0 1 0 0,-1 1-1 0 0,0-1 1 0 0,-1 0-1 0 0,-1-1 1 0 0,1 1-1 0 0,-8 12 1 0 0,-3-6-1917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3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4607 0 0,'-4'97'9713'0'0,"-10"55"-5052"0"0,5-61-4400 0 0,8-81-1011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3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11055 0 0,'-2'2'984'0'0,"1"-1"-792"0"0,-1 1-192 0 0,2 0 648 0 0,0-1 88 0 0,-2 1 24 0 0,1 3 0 0 0,1-1-120 0 0,0 1-16 0 0,1-2-8 0 0,1 1 0 0 0,1-3-464 0 0,2-2-152 0 0,1-1 80 0 0,1-1-80 0 0,1-2-704 0 0,0-1-176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3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3223 0 0,'0'2'187'0'0,"0"-1"0"0"0,0 1-1 0 0,0-1 1 0 0,0 1-1 0 0,0-1 1 0 0,1 0-1 0 0,-1 1 1 0 0,0-1-1 0 0,1 1 1 0 0,-1-1-1 0 0,1 0 1 0 0,-1 1-1 0 0,1-1 1 0 0,0 0-1 0 0,0 0 1 0 0,0 0-1 0 0,-1 0 1 0 0,1 1-1 0 0,0-1 1 0 0,2 1 0 0 0,0 1 770 0 0,0 0 1 0 0,0 0-1 0 0,0-1 1 0 0,1 1-1 0 0,-1-1 1 0 0,6 3-1 0 0,-8-5-794 0 0,0 1-1 0 0,0-1 1 0 0,0 0 0 0 0,1 0-1 0 0,-1 1 1 0 0,0-1-1 0 0,1 0 1 0 0,-1 0-1 0 0,0 0 1 0 0,0-1-1 0 0,1 1 1 0 0,-1 0 0 0 0,0 0-1 0 0,0-1 1 0 0,1 1-1 0 0,-1 0 1 0 0,0-1-1 0 0,2 0 1 0 0,8-7-314 0 0,-1 1-3336 0 0,-8 5 2239 0 0</inkml:trace>
  <inkml:trace contextRef="#ctx0" brushRef="#br0" timeOffset="1">294 1 2759 0 0,'0'1'248'0'0,"0"1"-248"0"0,0-1 1144 0 0,0 1 176 0 0,1 1 40 0 0,1 0 8 0 0,-1 1-656 0 0,1-1-128 0 0,3-2-24 0 0,-2 1-3168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3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1839 0 0,'-3'11'811'0'0,"-2"14"7164"0"0,5-15-7995 0 0,-1 25 3546 0 0,9 61 0 0 0,-1-5-1774 0 0,-6-74-3045 0 0,-2-1 0 0 0,0 1 1 0 0,-4 23-1 0 0,0-17-4826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3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3679 0 0,'0'0'21'0'0,"0"0"-1"0"0,0 0 1 0 0,0 0-1 0 0,0 0 1 0 0,0 0-1 0 0,0-1 0 0 0,0 1 1 0 0,0 0-1 0 0,0 0 1 0 0,0 0-1 0 0,0 0 0 0 0,0 0 1 0 0,0 0-1 0 0,0 0 1 0 0,0 0-1 0 0,0 0 1 0 0,1 0-1 0 0,-1 0 0 0 0,0 0 1 0 0,0-1-1 0 0,0 1 1 0 0,0 0-1 0 0,0 0 0 0 0,0 0 1 0 0,0 0-1 0 0,0 0 1 0 0,0 0-1 0 0,0 0 1 0 0,0 0-1 0 0,0 0 0 0 0,1 0 1 0 0,-1 0-1 0 0,0 0 1 0 0,0 0-1 0 0,0 0 0 0 0,0 0 1 0 0,0 0-1 0 0,0 0 1 0 0,0 0-1 0 0,0 0 1 0 0,0 0-1 0 0,0 0 0 0 0,1 0 1 0 0,-1 0-1 0 0,0 0 1 0 0,0 0-1 0 0,0 0 0 0 0,7 4 959 0 0,7 6 660 0 0,14 19 1045 0 0,-2 0 1 0 0,25 36 0 0 0,6 8-771 0 0,-7-14-1245 0 0,-2 2 1 0 0,71 120 0 0 0,-115-171-2020 0 0,-2-5-2873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3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 2759 0 0,'-1'0'300'0'0,"0"1"-1"0"0,-1-1 1 0 0,1 0-1 0 0,0 1 1 0 0,0 0-1 0 0,0-1 1 0 0,-1 1-1 0 0,1 0 1 0 0,0-1-1 0 0,0 1 1 0 0,0 0-1 0 0,0 0 0 0 0,0 0 1 0 0,1 0-1 0 0,-1 0 1 0 0,-1 2-1 0 0,-15 22 1744 0 0,15-20-1633 0 0,-34 61 3444 0 0,-32 86 0 0 0,24-53-2786 0 0,-113 212 426 0 0,126-265-1081 0 0,11-18-7024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3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5527 0 0,'-1'5'298'0'0,"-1"-1"-1"0"0,1 1 1 0 0,1-1-1 0 0,-1 1 1 0 0,0-1-1 0 0,1 1 1 0 0,0 0-1 0 0,0-1 1 0 0,1 1-1 0 0,0 5 1 0 0,0-1 108 0 0,15 96 4126 0 0,-3-22-2471 0 0,-13-80-1970 0 0,0 1 0 0 0,1 0-1 0 0,0 0 1 0 0,0 0 0 0 0,0-1-1 0 0,0 1 1 0 0,3 5 0 0 0,-4-9-90 0 0,0 0 0 0 0,0 0 0 0 0,0 0 0 0 0,1 0 1 0 0,-1 0-1 0 0,0 0 0 0 0,0 1 0 0 0,0-1 1 0 0,0 0-1 0 0,0 0 0 0 0,0 0 0 0 0,0 0 0 0 0,0 0 1 0 0,0 0-1 0 0,0 0 0 0 0,0 0 0 0 0,0 0 1 0 0,0 0-1 0 0,0 0 0 0 0,0 0 0 0 0,1 0 0 0 0,-1 0 1 0 0,0 0-1 0 0,0 0 0 0 0,0 0 0 0 0,0 0 1 0 0,0 0-1 0 0,0 0 0 0 0,0 0 0 0 0,0 0 0 0 0,0 0 1 0 0,0 0-1 0 0,0 0 0 0 0,0 0 0 0 0,1 0 1 0 0,-1 0-1 0 0,0 0 0 0 0,0 0 0 0 0,0 0 0 0 0,0 0 1 0 0,0 0-1 0 0,0 0 0 0 0,0-1 0 0 0,0 1 1 0 0,0 0-1 0 0,0 0 0 0 0,0 0 0 0 0,0 0 0 0 0,0 0 1 0 0,0 0-1 0 0,0 0 0 0 0,0 0 0 0 0,0 0 1 0 0,0 0-1 0 0,3-7 18 0 0,1-6-39 0 0,3-34-165 0 0,-6 33 164 0 0,2-1 1 0 0,-1 1-1 0 0,1 1 1 0 0,10-25-1 0 0,-13 36 21 0 0,1 1 0 0 0,0-1 1 0 0,0 1-1 0 0,-1-1 0 0 0,1 1 0 0 0,0 0 0 0 0,0-1 0 0 0,1 1 0 0 0,-1 0 0 0 0,0 0 0 0 0,0 0 0 0 0,1-1 0 0 0,-1 1 0 0 0,2 0 1 0 0,-2 0-2 0 0,0 1 1 0 0,0-1 0 0 0,0 1 0 0 0,0 0 0 0 0,0 0 0 0 0,0-1-1 0 0,0 1 1 0 0,0 0 0 0 0,0 0 0 0 0,0 0 0 0 0,0 0 0 0 0,0 0-1 0 0,0 1 1 0 0,0-1 0 0 0,0 0 0 0 0,0 0 0 0 0,2 1-1 0 0,-1 0 20 0 0,0 1 0 0 0,0-1 0 0 0,1 0 0 0 0,-1 1-1 0 0,-1 0 1 0 0,1-1 0 0 0,0 1 0 0 0,0 0-1 0 0,-1 0 1 0 0,1 0 0 0 0,-1 0 0 0 0,1 0-1 0 0,-1 0 1 0 0,0 0 0 0 0,0 1 0 0 0,0-1-1 0 0,1 4 1 0 0,5 23 234 0 0,5 13-146 0 0,-12-41-107 0 0,0-1 0 0 0,1 1 0 0 0,-1-1 0 0 0,0 1 0 0 0,0-1 0 0 0,1 1 0 0 0,-1-1 0 0 0,0 0 0 0 0,1 1 0 0 0,-1-1 0 0 0,1 0 0 0 0,-1 1 0 0 0,0-1 0 0 0,1 0 0 0 0,-1 0 0 0 0,1 1 0 0 0,-1-1 0 0 0,1 0 0 0 0,-1 0 0 0 0,1 0 0 0 0,-1 1 0 0 0,1-1 0 0 0,-1 0 0 0 0,1 0 0 0 0,-1 0 0 0 0,1 0 0 0 0,-1 0 0 0 0,1 0 0 0 0,-1 0 0 0 0,1 0 0 0 0,-1 0 0 0 0,1 0 0 0 0,-1 0 0 0 0,1-1 0 0 0,-1 1 0 0 0,0 0 0 0 0,1 0 0 0 0,-1 0 0 0 0,1-1 0 0 0,-1 1 0 0 0,1 0 0 0 0,-1-1 0 0 0,0 1 0 0 0,1 0 0 0 0,-1-1 0 0 0,1 1 0 0 0,-1-1 0 0 0,23-21 0 0 0,-19 18 0 0 0,16-14-53 0 0,-8 8 53 0 0,0 0 0 0 0,18-11 0 0 0,-25 18 8 0 0,-1 1-1 0 0,1 0 1 0 0,0 0 0 0 0,0 0-1 0 0,0 1 1 0 0,0 0 0 0 0,9-2-1 0 0,-13 3 5 0 0,0 1-1 0 0,0-1 0 0 0,1 0 1 0 0,-1 0-1 0 0,0 0 1 0 0,0 1-1 0 0,0-1 1 0 0,0 0-1 0 0,0 1 0 0 0,0-1 1 0 0,-1 1-1 0 0,1-1 1 0 0,0 1-1 0 0,0-1 0 0 0,0 1 1 0 0,0 0-1 0 0,-1 0 1 0 0,1-1-1 0 0,0 1 0 0 0,0 0 1 0 0,-1 0-1 0 0,1 0 1 0 0,-1 0-1 0 0,1 0 0 0 0,-1 0 1 0 0,1-1-1 0 0,-1 1 1 0 0,0 0-1 0 0,1 0 1 0 0,-1 1-1 0 0,0-1 0 0 0,0 0 1 0 0,0 0-1 0 0,0 1 1 0 0,2 3 92 0 0,1 6 259 0 0,0-1 1 0 0,-1 1-1 0 0,0-1 0 0 0,0 13 0 0 0,-1-13-440 0 0,0 0 0 0 0,1 0 1 0 0,0 0-1 0 0,6 19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08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4607 0 0,'-2'0'67'0'0,"1"0"0"0"0,-1 1 0 0 0,0-1 0 0 0,1 0 0 0 0,0 1 0 0 0,-1-1-1 0 0,1 1 1 0 0,-1 0 0 0 0,1 0 0 0 0,0-1 0 0 0,-1 1 0 0 0,1 0 0 0 0,0 0 0 0 0,0 0-1 0 0,0 0 1 0 0,0 0 0 0 0,-1 1 0 0 0,2-1 0 0 0,-1 0 0 0 0,-1 2 0 0 0,-16 31 1187 0 0,14-25-903 0 0,-4 9 463 0 0,0 0 0 0 0,1 1 0 0 0,2 0 0 0 0,-1 0 0 0 0,2 0 0 0 0,1 0 0 0 0,0 1 0 0 0,2 0 0 0 0,0-1 0 0 0,1 1 0 0 0,1 0 0 0 0,6 37 0 0 0,-5-49-727 0 0,1 0 0 0 0,-1 0 0 0 0,2 0 0 0 0,-1 0 0 0 0,7 10 0 0 0,-8-15-205 0 0,0 0 1 0 0,0 0-1 0 0,0-1 0 0 0,0 1 1 0 0,0-1-1 0 0,1 1 1 0 0,-1-1-1 0 0,1 0 1 0 0,-1 0-1 0 0,1 0 0 0 0,0 0 1 0 0,0 0-1 0 0,0-1 1 0 0,0 1-1 0 0,0-1 0 0 0,5 2 1 0 0,4-3-5918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3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4607 0 0,'-8'10'1106'0'0,"0"1"0"0"0,1-1 0 0 0,1 1 0 0 0,-1 0 0 0 0,-7 22 0 0 0,8-22-524 0 0,-8 20 536 0 0,1-1 0 0 0,2 2 0 0 0,-10 41 0 0 0,18-60-600 0 0,1 0 0 0 0,1-1 0 0 0,0 1 0 0 0,2 25 0 0 0,0-30-391 0 0,1 0 1 0 0,-1 0-1 0 0,1 0 0 0 0,1-1 0 0 0,-1 1 0 0 0,1-1 0 0 0,1 1 0 0 0,7 12 0 0 0,-9-17-413 0 0,0 0 0 0 0,0 0-1 0 0,0 0 1 0 0,1 0 0 0 0,-1-1 0 0 0,1 1-1 0 0,-1 0 1 0 0,1-1 0 0 0,0 0 0 0 0,0 0-1 0 0,0 0 1 0 0,1 0 0 0 0,-1 0 0 0 0,0-1-1 0 0,1 0 1 0 0,-1 1 0 0 0,1-1 0 0 0,-1 0-1 0 0,1-1 1 0 0,0 1 0 0 0,-1-1 0 0 0,8 1-1 0 0,4-3-5505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3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47 151 6911 0 0,'-2'6'500'0'0,"1"1"-1"0"0,0-1 0 0 0,0 0 0 0 0,1 1 0 0 0,0-1 0 0 0,0 0 0 0 0,2 10 0 0 0,0 2 846 0 0,8 24 0 0 0,-7-31-1097 0 0,-3-8-269 0 0,1 1 1 0 0,-1-1 0 0 0,1 0-1 0 0,0 0 1 0 0,0 0 0 0 0,1 0-1 0 0,-1 0 1 0 0,1 0-1 0 0,2 4 1 0 0,-1-5-715 0 0</inkml:trace>
  <inkml:trace contextRef="#ctx0" brushRef="#br0" timeOffset="1">16 28 2759 0 0,'-3'-2'248'0'0,"0"-1"-248"0"0,1 2 0 0 0,2-1 0 0 0,2 2 840 0 0,-2-2 120 0 0,-2 1 32 0 0,1-2 0 0 0,-1-1-384 0 0,-1 1-64 0 0,3 0-24 0 0,-2 0 160 0 0,4 3-584 0 0,-1 0-24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37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3223 0 0,'0'2'645'0'0,"1"0"-1"0"0,-1 0 1 0 0,1 0-1 0 0,0 0 1 0 0,-1 0-1 0 0,1 0 1 0 0,0 0-1 0 0,2 3 1 0 0,2 5 646 0 0,1 11-71 0 0,-1 0 0 0 0,-1 1-1 0 0,-1-1 1 0 0,-1 1 0 0 0,0 0-1 0 0,-4 40 1 0 0,-1-30-934 0 0,-1 0 1 0 0,-2-1-1 0 0,-1 0 0 0 0,-13 33 1 0 0,16-52-706 0 0,0-1 0 0 0,-1 0 1 0 0,0 0-1 0 0,-1 0 0 0 0,-8 12 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3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8287 0 0,'1'3'246'0'0,"-1"-1"0"0"0,1 1 0 0 0,0-1 0 0 0,-1 0 0 0 0,1 0 0 0 0,0 1-1 0 0,1-1 1 0 0,0 3 0 0 0,6 10 933 0 0,51 186 5001 0 0,-40-106-4058 0 0,9 125 0 0 0,-25-159-1879 0 0,-2 0 0 0 0,-3 0 0 0 0,-11 64-1 0 0,0-44-90 0 0,-43 139 0 0 0,46-189 53 0 0,-2 0 1 0 0,-21 40 0 0 0,23-53-732 0 0,-18 24 0 0 0,18-30-1575 0 0,0 0-1 0 0,-19 16 0 0 0,18-18-5057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3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7831 0 0,'44'49'3660'0'0,"98"101"3337"0"0,-104-106-5678 0 0,49 78 0 0 0,-75-103-1200 0 0,-2 0 1 0 0,0 1-1 0 0,11 33 1 0 0,-17-41-210 0 0,-1-1 0 0 0,0 1 0 0 0,-1-1 0 0 0,-1 1 1 0 0,1 0-1 0 0,-2 0 0 0 0,0-1 0 0 0,-1 18 0 0 0,1-28-89 0 0,-1 0-12 0 0,1 0 0 0 0,0 0 1 0 0,0 0-1 0 0,0 0 0 0 0,0 0 1 0 0,-1 0-1 0 0,1 0 0 0 0,0 0 0 0 0,-1-1 1 0 0,1 1-1 0 0,-1 0 0 0 0,0 1 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3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3 5527 0 0,'-1'0'51'0'0,"1"0"0"0"0,0 0 0 0 0,-1-1 0 0 0,1 1 0 0 0,0 0 0 0 0,-1 0 0 0 0,1-1 0 0 0,-1 1 1 0 0,1 0-1 0 0,0 0 0 0 0,-1 0 0 0 0,1 0 0 0 0,-1 0 0 0 0,1 0 0 0 0,-1 0 0 0 0,1 0 0 0 0,-1 0 0 0 0,1 0 0 0 0,0 0 0 0 0,-1 0 0 0 0,1 0 0 0 0,-1 0 0 0 0,1 0 0 0 0,-1 0 0 0 0,1 0 0 0 0,0 0 0 0 0,-1 1 0 0 0,1-1 0 0 0,-1 0 0 0 0,1 0 0 0 0,0 0 0 0 0,-1 1 0 0 0,1-1 0 0 0,0 0 0 0 0,-1 1 0 0 0,1-1 0 0 0,0 0 0 0 0,-1 1 0 0 0,1-1 0 0 0,0 1 0 0 0,-14 19 3096 0 0,11-14-2795 0 0,-82 135 5702 0 0,-59 93-2727 0 0,60-102-2506 0 0,65-98-875 0 0,-30 72 1 0 0,46-93-1529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4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4607 0 0,'-3'2'358'0'0,"1"1"-1"0"0,-1-1 0 0 0,0 1 0 0 0,1 0 1 0 0,0 0-1 0 0,-1 0 0 0 0,1 0 0 0 0,1 0 0 0 0,-3 6 1 0 0,-1-1 237 0 0,-5 10 532 0 0,0 1-1 0 0,2 0 1 0 0,0 0 0 0 0,1 0-1 0 0,-7 36 1 0 0,11-39-691 0 0,1 0 1 0 0,0 0-1 0 0,2 1 1 0 0,-1-1 0 0 0,2 1-1 0 0,0-1 1 0 0,6 28-1 0 0,-4-36-376 0 0,-1 0 1 0 0,1-1-1 0 0,0 1 0 0 0,1-1 0 0 0,-1 0 0 0 0,8 10 1 0 0,-9-15-262 0 0,0 1 0 0 0,-1-1 0 0 0,1 1 0 0 0,1-1 0 0 0,-1 0 0 0 0,0 1 1 0 0,0-1-1 0 0,1-1 0 0 0,-1 1 0 0 0,1 0 0 0 0,0 0 0 0 0,0-1 0 0 0,-1 0 0 0 0,1 1 1 0 0,0-1-1 0 0,0 0 0 0 0,0 0 0 0 0,0-1 0 0 0,4 1 0 0 0,3-2-5495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4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15 170 4143 0 0,'0'2'569'0'0,"-1"1"-1"0"0,1-1 0 0 0,0 0 1 0 0,0 1-1 0 0,0-1 0 0 0,0 0 1 0 0,1 1-1 0 0,0 4 0 0 0,0 1 247 0 0,-1-4-458 0 0,1 11 1134 0 0,1 0 0 0 0,4 19 0 0 0,-6-31-1487 0 0,1 1-1 0 0,0-1 1 0 0,1 0 0 0 0,-1 1-1 0 0,0-1 1 0 0,1 0 0 0 0,0 0-1 0 0,0 0 1 0 0,0 0 0 0 0,0 0 0 0 0,0 0-1 0 0,1 0 1 0 0,-1-1 0 0 0,1 1-1 0 0,3 2 1 0 0,1-2-3683 0 0,1-2-1181 0 0</inkml:trace>
  <inkml:trace contextRef="#ctx0" brushRef="#br0" timeOffset="1">15 50 3679 0 0,'-5'-6'328'0'0,"2"1"-264"0"0,2 2-64 0 0,1 1 0 0 0,1 2 728 0 0,-1-2 128 0 0,-1 1 24 0 0,-1-6 8 0 0,0 1-56 0 0,1 0 0 0 0,1 1-8 0 0,1 0 0 0 0,1 3-616 0 0,3 4-120 0 0,0 0-24 0 0,1 2-4504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4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5983 0 0,'5'6'1425'0'0,"-1"0"0"0"0,0-1 0 0 0,4 11 0 0 0,0 2 641 0 0,0 2-1 0 0,7 33 0 0 0,-10-33-1703 0 0,-2 0 1 0 0,0 0-1 0 0,-2 0 1 0 0,0 1-1 0 0,-2 23 1 0 0,-1-29-504 0 0,-1 0 0 0 0,0-1 1 0 0,-1 1-1 0 0,-1-1 0 0 0,0 0 1 0 0,-1-1-1 0 0,0 1 0 0 0,-1-1 0 0 0,-1 0 1 0 0,-10 13-1 0 0,-1 0-6502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4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5063 0 0,'-1'1'193'0'0,"0"0"-1"0"0,1-1 0 0 0,-1 1 1 0 0,1 0-1 0 0,-1 0 0 0 0,1 0 1 0 0,-1-1-1 0 0,1 1 0 0 0,0 0 1 0 0,-1 0-1 0 0,1 0 0 0 0,0 0 0 0 0,0 0 1 0 0,0 0-1 0 0,0 0 0 0 0,0-1 1 0 0,0 1-1 0 0,0 0 0 0 0,0 0 1 0 0,0 0-1 0 0,0 1 0 0 0,5 27 1642 0 0,-4-23-1235 0 0,6 24 1471 0 0,14 40 0 0 0,-14-52-1767 0 0,-1 1 1 0 0,-1-1-1 0 0,-1 1 1 0 0,0 0-1 0 0,-1 1 1 0 0,0 27-1 0 0,-3-39-196 0 0,-1 0-1 0 0,0 0 1 0 0,0-1 0 0 0,-1 1-1 0 0,0 0 1 0 0,0-1-1 0 0,-1 1 1 0 0,0-1 0 0 0,0 0-1 0 0,-7 11 1 0 0,8-15-135 0 0,-1 0 1 0 0,1 0-1 0 0,-1 0 1 0 0,1 0-1 0 0,-1-1 1 0 0,0 1-1 0 0,0-1 1 0 0,0 0-1 0 0,0 0 0 0 0,-1 0 1 0 0,1 0-1 0 0,0 0 1 0 0,-1-1-1 0 0,0 1 1 0 0,1-1-1 0 0,-1 0 1 0 0,0 0-1 0 0,1-1 1 0 0,-1 1-1 0 0,0-1 1 0 0,0 1-1 0 0,0-1 1 0 0,-6-1-1 0 0,6 0-240 0 0,1 1-1 0 0,0-1 0 0 0,0 1 0 0 0,-1-1 1 0 0,1 0-1 0 0,0 0 0 0 0,0 0 1 0 0,0-1-1 0 0,-5-2 0 0 0,7 3 192 0 0,0 0-1 0 0,0 0 0 0 0,0 1 1 0 0,0-1-1 0 0,0 0 1 0 0,1 0-1 0 0,-1 0 0 0 0,0 0 1 0 0,1 0-1 0 0,-1 0 0 0 0,1 0 1 0 0,-1 0-1 0 0,1-1 0 0 0,-1 1 1 0 0,1 0-1 0 0,0 0 1 0 0,-1 0-1 0 0,1 0 0 0 0,0-1 1 0 0,0 1-1 0 0,0 0 0 0 0,0 0 1 0 0,0-1-1 0 0,0 1 0 0 0,0 0 1 0 0,1 0-1 0 0,-1 0 1 0 0,0 0-1 0 0,1-2 0 0 0,0 0 62 0 0,0 1-1 0 0,0 0 0 0 0,0 0 1 0 0,1 0-1 0 0,-1 0 1 0 0,0 0-1 0 0,1 0 0 0 0,-1 1 1 0 0,1-1-1 0 0,0 0 0 0 0,-1 1 1 0 0,1-1-1 0 0,0 1 1 0 0,0 0-1 0 0,2-2 0 0 0,2 0-19 0 0,0 1 0 0 0,0-1-1 0 0,1 1 1 0 0,6-2-1 0 0,60-12-100 0 0,-61 13-39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0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45 192 5527 0 0,'-2'4'488'0'0,"2"-3"-392"0"0,0 1-96 0 0,0-1 0 0 0,2 1 912 0 0,0 1 160 0 0,-2 2 32 0 0,1 3 8 0 0,1 2-360 0 0,1 1-72 0 0,0 2-8 0 0,-1-1-8 0 0,1-2-376 0 0,0-2-64 0 0,0-2-24 0 0,-1-1-3848 0 0</inkml:trace>
  <inkml:trace contextRef="#ctx0" brushRef="#br0" timeOffset="1">34 45 9671 0 0,'-8'-8'424'0'0,"3"4"96"0"0,3-1-416 0 0,-1 2-104 0 0,2 1 0 0 0,1 0 0 0 0,-2 1 472 0 0,0-1 72 0 0,-1-1 8 0 0,0 0 8 0 0,0-2-16 0 0,1 2-8 0 0,2 1 0 0 0,2 2 0 0 0,3-1-824 0 0,-1 1-168 0 0,6 1-32 0 0,0-1-8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43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7831 0 0,'-11'5'344'0'0,"3"-3"72"0"0,0-1-328 0 0,5-1-88 0 0,3 2 0 0 0,-2-2 776 0 0,1 1-344 0 0,1 1 0 0 0,4 1-432 0 0,0 0-96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4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4 7367 0 0,'-4'-1'173'0'0,"0"0"1"0"0,0 0-1 0 0,0 1 0 0 0,0-1 0 0 0,-1 1 0 0 0,1 0 0 0 0,0 0 0 0 0,0 1 0 0 0,0-1 0 0 0,0 1 0 0 0,0 0 0 0 0,0 0 0 0 0,0 0 1 0 0,0 1-1 0 0,1 0 0 0 0,-1-1 0 0 0,0 1 0 0 0,-3 3 0 0 0,-7 3 454 0 0,1 1 0 0 0,0 1 0 0 0,-15 14 1 0 0,19-15-319 0 0,0-1 0 0 0,1 2-1 0 0,0-1 1 0 0,0 1 0 0 0,1 1 0 0 0,1-1 0 0 0,-1 1 0 0 0,-8 23 0 0 0,13-29-201 0 0,1 0 0 0 0,-1 0-1 0 0,1-1 1 0 0,0 1 0 0 0,0 0-1 0 0,1 0 1 0 0,0 0 0 0 0,-1 0 0 0 0,2 0-1 0 0,-1 0 1 0 0,1 0 0 0 0,-1 0 0 0 0,1 0-1 0 0,1 0 1 0 0,-1 0 0 0 0,1 0-1 0 0,-1-1 1 0 0,1 1 0 0 0,1-1 0 0 0,-1 1-1 0 0,1-1 1 0 0,0 0 0 0 0,0 0-1 0 0,0 0 1 0 0,4 4 0 0 0,-2-2-38 0 0,-2-4-42 0 0,-1 1 0 0 0,1-1 0 0 0,-1 0 0 0 0,1 0 0 0 0,0 0 0 0 0,0 0 0 0 0,0 0 0 0 0,0-1 0 0 0,5 3 1 0 0,-3-2-16 0 0,1 1 0 0 0,-1-1 1 0 0,0 0-1 0 0,0 0 0 0 0,11 1 1 0 0,-4 0-5 0 0,-10-2-3 0 0,0-1 0 0 0,1 1 0 0 0,-1 0 0 0 0,1-1 0 0 0,-1 0 0 0 0,5 1 1 0 0,39 1-63 0 0,-43-2 8 0 0,0 0 0 0 0,0 0 0 0 0,0 0 0 0 0,0 0 0 0 0,0-1 0 0 0,4 0 0 0 0,45-10-367 0 0,-39 8-748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4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9 367 5983 0 0,'-5'3'536'0'0,"3"-1"-432"0"0,1-2-104 0 0,2 0 768 0 0,2 0 136 0 0,2 1 24 0 0,0-1 8 0 0,3 2-296 0 0,3-1 1544 0 0,63 12-1312 0 0,-5-5-8960 0 0</inkml:trace>
  <inkml:trace contextRef="#ctx0" brushRef="#br0" timeOffset="1">583 0 5983 0 0,'-2'3'220'0'0,"0"-1"1"0"0,1 0-1 0 0,0 1 0 0 0,-1-1 0 0 0,1 1 0 0 0,0 0 0 0 0,0-1 0 0 0,0 1 0 0 0,0 0 0 0 0,1-1 0 0 0,-1 1 0 0 0,1 0 0 0 0,0 0 0 0 0,0 3 0 0 0,-2 10 430 0 0,-12 70 3177 0 0,-4 166 1 0 0,24-129-2735 0 0,-1-70-3704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4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8 126 8287 0 0,'-1'1'44'0'0,"1"-1"0"0"0,-1 0 0 0 0,1 0 0 0 0,0 0-1 0 0,-1 0 1 0 0,1 1 0 0 0,0-1 0 0 0,-1 0 0 0 0,1 0 0 0 0,0 1-1 0 0,-1-1 1 0 0,1 0 0 0 0,0 0 0 0 0,-1 1 0 0 0,1-1-1 0 0,0 0 1 0 0,0 1 0 0 0,0-1 0 0 0,-1 0 0 0 0,1 1 0 0 0,0-1-1 0 0,0 1 1 0 0,0-1 0 0 0,0 0 0 0 0,0 1 0 0 0,0-1-1 0 0,-1 1 1 0 0,1-1 0 0 0,0 0 0 0 0,0 1 0 0 0,0-1 0 0 0,0 1-1 0 0,1 0 1 0 0,0 19 1379 0 0,0-12-926 0 0,5 151 5303 0 0,2 36-3156 0 0,-7-90-2094 0 0,-2-52-402 0 0,6-127-1612 0 0,-8-49-1112 0 0,1-41 514 0 0,4 126 2019 0 0,1 0 0 0 0,9-44 1 0 0,-2 44 233 0 0,-6 28-117 0 0,-1 1 335 0 0,2 0 110 0 0,16-31 22 0 0,-15 30 498 0 0,3 3-550 0 0,30-22-1 0 0,-30 22 382 0 0,2 7-501 0 0,30 0-8 0 0,-30 0-9 0 0,-4 3-34 0 0,4 1-178 0 0,-1 0 1 0 0,0 0 0 0 0,0 1 0 0 0,11 9 0 0 0,-17-11-114 0 0,0-1 1 0 0,0 1-1 0 0,-1 0 1 0 0,1 1-1 0 0,-1-1 1 0 0,0 0-1 0 0,0 1 1 0 0,0 0-1 0 0,-1 0 1 0 0,1 0-1 0 0,-1 0 1 0 0,0 0-1 0 0,0 0 1 0 0,0 1-1 0 0,1 5 1 0 0,-2-3 1 0 0,0 0 0 0 0,-1 0 0 0 0,0 0 0 0 0,0 0 0 0 0,0 0 1 0 0,-1 0-1 0 0,0-1 0 0 0,-1 1 0 0 0,1 0 0 0 0,-1 0 0 0 0,-1-1 1 0 0,1 1-1 0 0,-1-1 0 0 0,0 1 0 0 0,-1-1 0 0 0,1 0 0 0 0,-1 0 1 0 0,0-1-1 0 0,-8 9 0 0 0,-7 6-25 0 0,-2-1-1 0 0,0-1 1 0 0,-36 24 0 0 0,40-29 0 0 0,14-11-4 0 0,-2 1 0 0 0,0 1 0 0 0,0-1 0 0 0,0 1 0 0 0,1 1 0 0 0,-7 7 0 0 0,10-11 0 0 0,0 1 0 0 0,0 0 0 0 0,0 0 0 0 0,0 0 0 0 0,1 0 0 0 0,-1 0 0 0 0,1 0 0 0 0,-1 0 0 0 0,1 0 0 0 0,-1 0 0 0 0,1 0 0 0 0,0 0 0 0 0,0 0 0 0 0,0 0 0 0 0,0 0 0 0 0,1 0 0 0 0,-1 0 0 0 0,0 0 0 0 0,1 0 0 0 0,1 3 0 0 0,1 2 0 0 0,0 0 0 0 0,1 0 0 0 0,0 0 0 0 0,0 0 0 0 0,0-1 0 0 0,1 0 0 0 0,0 0 0 0 0,10 9 0 0 0,3 1 0 0 0,31 21 0 0 0,-24-21 30 0 0,48 24 0 0 0,-36-24-18 0 0,21 6-1 0 0,1 0 31 0 0,-9-2-31 0 0,-12 1-11 0 0,5 11-189 0 0,-37-24-456 0 0,-4-2-201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4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18 7831 0 0,'-4'-2'188'0'0,"1"-1"0"0"0,-1 1-1 0 0,0 1 1 0 0,0-1-1 0 0,0 0 1 0 0,0 1-1 0 0,0 0 1 0 0,0 0 0 0 0,0 0-1 0 0,0 1 1 0 0,-1-1-1 0 0,1 1 1 0 0,0 0 0 0 0,0 0-1 0 0,-8 1 1 0 0,8 1-58 0 0,0-1 0 0 0,0 0 1 0 0,0 1-1 0 0,0-1 0 0 0,0 1 1 0 0,1 0-1 0 0,-1 1 0 0 0,1-1 1 0 0,-1 1-1 0 0,1-1 0 0 0,0 1 1 0 0,0 0-1 0 0,0 0 1 0 0,1 0-1 0 0,-1 0 0 0 0,1 1 1 0 0,-1-1-1 0 0,1 1 0 0 0,0 0 1 0 0,1-1-1 0 0,-1 1 0 0 0,-1 6 1 0 0,-2 6 237 0 0,0 0 0 0 0,2 0 0 0 0,0 1 0 0 0,-1 20 0 0 0,2 12 684 0 0,6 85 0 0 0,18 50 2 0 0,-2-19-668 0 0,-15-112-689 0 0,5 72 315 0 0,-10-103-3039 0 0,-5 38 0 0 0,1-40-2524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5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1839 0 0,'14'-10'2408'0'0,"-7"8"-1834"0"0,-1 0 0 0 0,1 0 0 0 0,11-5 0 0 0,-9 3-385 0 0,0 0 0 0 0,0 1 0 0 0,17-3 0 0 0,-12 2 20 0 0,44-9 908 0 0,-43 10-889 0 0,43-8 890 0 0,-13 5-575 0 0,-33 4-51 0 0,2 1-11 0 0,43-4-43 0 0,-43 3-12 0 0,-3 2-267 0 0,34 1-31 0 0,-44-2-127 0 0,1 1 0 0 0,-1 0 0 0 0,1 1 0 0 0,-1-1 0 0 0,1 0 0 0 0,-1 0 0 0 0,1 1 0 0 0,-1-1 0 0 0,1 0 0 0 0,-1 1 0 0 0,3 1 0 0 0,-4-2 5 0 0,0 0 1 0 0,0 0-1 0 0,0 0 0 0 0,0 0 0 0 0,0 1 1 0 0,0-1-1 0 0,1 0 0 0 0,-1 0 1 0 0,0 1-1 0 0,0-1 0 0 0,0 0 0 0 0,0 0 1 0 0,0 0-1 0 0,0 1 0 0 0,0-1 1 0 0,0 0-1 0 0,0 0 0 0 0,0 1 1 0 0,0-1-1 0 0,0 0 0 0 0,0 0 0 0 0,0 1 1 0 0,0-1-1 0 0,0 0 0 0 0,0 0 1 0 0,0 0-1 0 0,-1 1 0 0 0,1-1 1 0 0,0 0-1 0 0,0 0 0 0 0,0 0 0 0 0,0 1 1 0 0,0-1-1 0 0,-1 0 0 0 0,1 0 1 0 0,0 0-1 0 0,0 0 0 0 0,0 1 0 0 0,-4 2 121 0 0,1 0-1 0 0,-1-1 1 0 0,0 1-1 0 0,-5 2 1 0 0,6-3-44 0 0,-9 5 309 0 0,-1-1 1 0 0,-17 7-1 0 0,16-8 8 0 0,-22 13-1 0 0,32-15-258 0 0,-1 0 0 0 0,1 0 0 0 0,0 0 0 0 0,0 0 0 0 0,1 1 0 0 0,-1 0 0 0 0,1 0-1 0 0,-6 7 1 0 0,8-9-119 0 0,0-1 0 0 0,1 0 0 0 0,-1 0 0 0 0,1 0 0 0 0,-1 0 0 0 0,1 1 0 0 0,-1-1 0 0 0,1 0 0 0 0,0 0 0 0 0,-1 1 0 0 0,1-1 0 0 0,0 0 0 0 0,0 1 0 0 0,0-1 0 0 0,0 0 0 0 0,0 1 0 0 0,0-1 0 0 0,1 0 0 0 0,-1 1 0 0 0,1 1-1 0 0,0-1 45 0 0,0 0-1 0 0,0 0 0 0 0,0 0 0 0 0,0-1 0 0 0,1 1 0 0 0,-1 0 0 0 0,1-1 0 0 0,-1 1 0 0 0,1-1 0 0 0,0 1 0 0 0,2 1 0 0 0,3 1 87 0 0,-1-1 0 0 0,1 1-1 0 0,0-1 1 0 0,0-1 0 0 0,0 1 0 0 0,10 1-1 0 0,7-2-151 0 0,24-6-26 0 0,-47 4 19 0 0,0 0 1 0 0,0 0 0 0 0,0 0 0 0 0,0 0 0 0 0,0 0 0 0 0,0-1 0 0 0,0 1 0 0 0,0 0 0 0 0,0-1 0 0 0,0 1 0 0 0,0-1 0 0 0,0 1 0 0 0,0-1 0 0 0,0 1 0 0 0,0-1 0 0 0,0 0 0 0 0,-1 1-1 0 0,1-1 1 0 0,0 0 0 0 0,0 0 0 0 0,0-1 0 0 0,40-38-155 0 0,-40 39 133 0 0,0-1 0 0 0,1 1 0 0 0,-1-1 0 0 0,0 1 0 0 0,0-1 0 0 0,0 0 0 0 0,0 1 0 0 0,-1-1 0 0 0,1 0 0 0 0,0 0 1 0 0,-1 0-1 0 0,1 1 0 0 0,-1-1 0 0 0,0 0 0 0 0,1 0 0 0 0,-1 0 0 0 0,0 0 0 0 0,0 0 0 0 0,0 0 0 0 0,0 0 0 0 0,-1 0 0 0 0,1 1 0 0 0,0-1 0 0 0,-1 0 0 0 0,0 0 0 0 0,1 0 1 0 0,-1 0-1 0 0,-1-2 0 0 0,0-1-130 0 0,-1-2 20 0 0,0 0-1 0 0,0 0 1 0 0,-1 1 0 0 0,0-1 0 0 0,0 1-1 0 0,-1 0 1 0 0,1 0 0 0 0,-1 0 0 0 0,-9-7-1 0 0,7 4 133 0 0,7 9 7 0 0,0 0-1 0 0,0 0 1 0 0,0 0-1 0 0,0 0 0 0 0,0 0 1 0 0,0 0-1 0 0,0-1 1 0 0,0 1-1 0 0,0 0 0 0 0,0 0 1 0 0,0 0-1 0 0,0 0 1 0 0,0 0-1 0 0,0 0 0 0 0,0-1 1 0 0,0 1-1 0 0,0 0 1 0 0,0 0-1 0 0,0 0 0 0 0,0 0 1 0 0,0 0-1 0 0,0 0 1 0 0,0-1-1 0 0,1 1 0 0 0,-1 0 1 0 0,0 0-1 0 0,0 0 1 0 0,0 0-1 0 0,0 0 0 0 0,0 0 1 0 0,0 0-1 0 0,0 0 1 0 0,0 0-1 0 0,1 0 0 0 0,-1 0 1 0 0,0-1-1 0 0,1 1 12 0 0,0 0 0 0 0,0 0-1 0 0,0 0 1 0 0,0 0-1 0 0,0 0 1 0 0,0 0 0 0 0,0 1-1 0 0,0-1 1 0 0,0 0 0 0 0,0 0-1 0 0,0 1 1 0 0,-1-1-1 0 0,1 0 1 0 0,0 1 0 0 0,0-1-1 0 0,1 2 1 0 0,10 6 385 0 0,0 1-1 0 0,-1 0 1 0 0,0 1 0 0 0,-1 0-1 0 0,10 11 1 0 0,-15-14-192 0 0,0-1-1 0 0,-1 1 1 0 0,0 0 0 0 0,0 0-1 0 0,0 0 1 0 0,-1 0 0 0 0,0 1 0 0 0,0 0-1 0 0,-1-1 1 0 0,2 14 0 0 0,-1-12 135 0 0,-1-19-225 0 0,1 0-137 0 0,3-14 22 0 0,4 0-13 0 0,12-25-95 0 0,-17 37-188 0 0,2 2-79 0 0,19-29-10 0 0,-19 29-111 0 0,3 1-444 0 0,28-28-196 0 0,-28 27-987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5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19 5983 0 0,'-4'0'238'0'0,"1"0"0"0"0,0-1-1 0 0,-1 0 1 0 0,1 0-1 0 0,-1 0 1 0 0,1 0 0 0 0,-6-3-1 0 0,6 2 105 0 0,0 1 1 0 0,1 0-1 0 0,-1 0 1 0 0,0 0-1 0 0,0 0 0 0 0,0 0 1 0 0,0 1-1 0 0,-1-1 1 0 0,1 1-1 0 0,0 0 0 0 0,-5 0 1 0 0,6 0-128 0 0,-1 1-1 0 0,0 0 1 0 0,0 0 0 0 0,1 0 0 0 0,-1 0 0 0 0,1 1 0 0 0,-1-1 0 0 0,1 1 0 0 0,-1-1-1 0 0,1 1 1 0 0,0 0 0 0 0,0 0 0 0 0,0 0 0 0 0,0 0 0 0 0,0 0 0 0 0,0 1 0 0 0,1-1-1 0 0,-1 0 1 0 0,1 1 0 0 0,-1-1 0 0 0,1 1 0 0 0,0 0 0 0 0,0-1 0 0 0,0 1 0 0 0,0 4 0 0 0,0-5-189 0 0,0 1 1 0 0,1 0 0 0 0,-1 0-1 0 0,1 0 1 0 0,0 0 0 0 0,0 0-1 0 0,0 0 1 0 0,0 0 0 0 0,1 0 0 0 0,-1 0-1 0 0,1 0 1 0 0,0 0 0 0 0,-1-1-1 0 0,1 1 1 0 0,1 0 0 0 0,-1 0 0 0 0,0-1-1 0 0,1 1 1 0 0,-1-1 0 0 0,1 1-1 0 0,0-1 1 0 0,0 1 0 0 0,0-1 0 0 0,3 3-1 0 0,-4-4-57 0 0,1 0-1 0 0,-1 0 1 0 0,1 0-1 0 0,-1 0 1 0 0,1 0-1 0 0,-1-1 1 0 0,1 1-1 0 0,-1 0 1 0 0,1-1-1 0 0,0 1 1 0 0,-1-1-1 0 0,1 0 1 0 0,0 1-1 0 0,0-1 1 0 0,-1 0-1 0 0,1 0 1 0 0,0 0-1 0 0,0 0 1 0 0,-1 0-1 0 0,1-1 1 0 0,0 1-1 0 0,-1-1 1 0 0,1 1-1 0 0,0-1 1 0 0,-1 1-1 0 0,1-1 1 0 0,-1 0-1 0 0,1 0 1 0 0,-1 0-1 0 0,1 0 1 0 0,2-2-1 0 0,-1 0-225 0 0,0-1 0 0 0,1 1-1 0 0,-1-1 1 0 0,0 0 0 0 0,-1 0 0 0 0,1 0 0 0 0,-1 0 0 0 0,0-1-1 0 0,0 1 1 0 0,2-6 0 0 0,16-47-234 0 0,-20 65 789 0 0,-1 0 0 0 0,1-1 0 0 0,1 1 0 0 0,-1 0 0 0 0,1 0 0 0 0,4 13 0 0 0,-3-14-221 0 0,0 0 0 0 0,1-1 0 0 0,0 1 0 0 0,0-1 1 0 0,0 0-1 0 0,9 12 0 0 0,-9-15-160 0 0,0 1 0 0 0,0 0 0 0 0,1-1 1 0 0,-1 0-1 0 0,1 0 0 0 0,-1 0 0 0 0,1 0 0 0 0,0-1 1 0 0,0 1-1 0 0,1-1 0 0 0,4 2 0 0 0,-8-4-148 0 0,0 1 1 0 0,0-1-1 0 0,1 0 0 0 0,-1 0 0 0 0,0 0 0 0 0,0 0 1 0 0,0 0-1 0 0,0 0 0 0 0,0 0 0 0 0,0 0 0 0 0,0-1 1 0 0,0 1-1 0 0,0 0 0 0 0,0-1 0 0 0,0 1 0 0 0,0 0 0 0 0,1-2 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5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24 2759 0 0,'-1'-24'272'0'0,"-3"52"3754"0"0,-1 18-1632 0 0,3-1 1 0 0,4 53 0 0 0,-1-82-2137 0 0,2 47 1218 0 0,19 108 0 0 0,-14-135-1374 0 0,1-1-1 0 0,1 0 0 0 0,3-1 1 0 0,23 50-1 0 0,-34-80-268 0 0,9 16-44 0 0,-10-20 109 0 0,-1 1 0 0 0,0 0-1 0 0,1-1 1 0 0,-1 1 0 0 0,1 0 0 0 0,-1-1-1 0 0,1 1 1 0 0,-1-1 0 0 0,1 1-1 0 0,-1-1 1 0 0,1 1 0 0 0,0-1-1 0 0,-1 1 1 0 0,1-1 0 0 0,0 1-1 0 0,-1-1 1 0 0,1 0 0 0 0,0 0 0 0 0,-1 1-1 0 0,1-1 1 0 0,0 0 0 0 0,0 0-1 0 0,0 0-127 0 0,-1 0-1 0 0,1-1 1 0 0,-1 1-1 0 0,1 0 1 0 0,-1-1-1 0 0,0 1 1 0 0,1-1-1 0 0,-1 1 1 0 0,1-1-1 0 0,-1 1 1 0 0,0-1-1 0 0,0 1 1 0 0,1-1-1 0 0,-1 1 1 0 0,0-1-1 0 0,0 1 1 0 0,0-1-1 0 0,0 1 1 0 0,1-2-1 0 0,-1 1-356 0 0,3-11-3764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5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3 300 455 0 0,'-3'-47'1444'0'0,"5"-76"0"0"0,1 39 868 0 0,-3 79-1253 0 0,0 1 348 0 0,0-9-313 0 0,0 10-326 0 0,0 10 528 0 0,5 218 3064 0 0,19-1-800 0 0,-16-186-4836 0 0,4-5-5104 0 0</inkml:trace>
  <inkml:trace contextRef="#ctx0" brushRef="#br0" timeOffset="1">1299 1 4143 0 0,'-12'10'253'0'0,"9"-9"-53"0"0,1 1 1 0 0,0-1-1 0 0,0 1 1 0 0,0 0-1 0 0,1 0 1 0 0,-1 0-1 0 0,0 0 1 0 0,-1 2-1 0 0,3-3 341 0 0,-1 1 0 0 0,1-1 0 0 0,-1 0 0 0 0,1 0 0 0 0,0 1 0 0 0,-1-1 0 0 0,1 0 0 0 0,0 0 0 0 0,0 1 0 0 0,0-1 0 0 0,0 0 0 0 0,0 3 0 0 0,5 20 682 0 0,0 0 0 0 0,14 35 0 0 0,-3-20-869 0 0,1-1 0 0 0,24 37-1 0 0,-32-60-187 0 0,1-1-1 0 0,0 0 1 0 0,21 21-1 0 0,12 4-1121 0 0,-14-13-2502 0 0,-22-20 2181 0 0,8 6-4282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5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 3679 0 0,'-4'0'473'0'0,"0"1"-1"0"0,0 0 0 0 0,0-1 1 0 0,0 1-1 0 0,0 1 0 0 0,0-1 1 0 0,0 1-1 0 0,0 0 0 0 0,0 0 1 0 0,0 0-1 0 0,-3 3 0 0 0,-6 4 586 0 0,-18 17-1 0 0,30-25-968 0 0,-48 48 2583 0 0,-66 84-1 0 0,89-102-2158 0 0,16-18-347 0 0,-2 0-556 0 0,2 1-1 0 0,-12 18 1 0 0,15-20-5501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0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1 919 0 0,'2'5'1466'0'0,"0"0"0"0"0,1 0-1 0 0,5 8 1 0 0,6 9 1621 0 0,-6-2-2124 0 0,-1-1-1 0 0,-1 1 1 0 0,0 0 0 0 0,-2 1 0 0 0,0-1 0 0 0,-1 1 0 0 0,0 23 0 0 0,-3-18-422 0 0,-1 1-1 0 0,-1-1 1 0 0,-1 1 0 0 0,-2-1 0 0 0,-8 30 0 0 0,10-46-539 0 0,0-1 0 0 0,-1 0 1 0 0,0 0-1 0 0,0-1 0 0 0,-1 1 1 0 0,0-1-1 0 0,0 0 0 0 0,-8 8 1 0 0,5-9-1542 0 0,0-3-5393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52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6447 0 0,'0'0'88'0'0,"0"0"0"0"0,-1 0 0 0 0,1 0-1 0 0,0 0 1 0 0,0 0 0 0 0,0 0-1 0 0,-1 0 1 0 0,1 1 0 0 0,0-1-1 0 0,0 0 1 0 0,0 0 0 0 0,-1 0-1 0 0,1 0 1 0 0,0 0 0 0 0,0 0 0 0 0,0 0-1 0 0,0 1 1 0 0,0-1 0 0 0,-1 0-1 0 0,1 0 1 0 0,0 0 0 0 0,0 0-1 0 0,0 0 1 0 0,0 1 0 0 0,0-1 0 0 0,0 0-1 0 0,0 0 1 0 0,0 0 0 0 0,-1 1-1 0 0,1-1 1 0 0,0 0 0 0 0,0 0-1 0 0,0 0 1 0 0,0 1 0 0 0,0-1 0 0 0,0 0-1 0 0,2 12 1792 0 0,8 15-2 0 0,-9-24-1479 0 0,13 31 878 0 0,-2 1 0 0 0,-2 1 1 0 0,9 51-1 0 0,-16-65-1256 0 0,-1-1 0 0 0,0 1 0 0 0,-2 0 0 0 0,-1-1 0 0 0,0 1 0 0 0,-1 0 0 0 0,-7 24 0 0 0,8-42-23 0 0,0-1 0 0 0,-1 1-1 0 0,1-1 1 0 0,-1 1 0 0 0,0-1-1 0 0,0 1 1 0 0,0-1 0 0 0,-3 4 0 0 0,4-6-9 0 0,0 0 1 0 0,0 0 0 0 0,0 0-1 0 0,0 0 1 0 0,0 0 0 0 0,0-1-1 0 0,0 1 1 0 0,0 0 0 0 0,0 0-1 0 0,0-1 1 0 0,0 1-1 0 0,0-1 1 0 0,0 1 0 0 0,-1-1-1 0 0,1 0 1 0 0,0 1 0 0 0,0-1-1 0 0,-1 0 1 0 0,1 0 0 0 0,0 0-1 0 0,-1 0 1 0 0,1 0 0 0 0,0 0-1 0 0,0 0 1 0 0,-1 0 0 0 0,-1-1-1 0 0,-33-9-899 0 0,29 9 528 0 0,-1-1 0 0 0,1 0 0 0 0,0 0-1 0 0,0 0 1 0 0,0-1 0 0 0,0 0 0 0 0,1-1 0 0 0,-1 1 0 0 0,-10-9 0 0 0,16 11 290 0 0,0 0-1 0 0,0 0 1 0 0,0 0 0 0 0,1 0 0 0 0,-1-1 0 0 0,0 1 0 0 0,0 0 0 0 0,1 0 0 0 0,-1 0 0 0 0,1-1 0 0 0,0 1 0 0 0,-1 0 0 0 0,1 0 0 0 0,0-1 0 0 0,-1 1-1 0 0,1 0 1 0 0,0-1 0 0 0,0 1 0 0 0,0-2 0 0 0,1 0 32 0 0,0 0-1 0 0,-1 0 0 0 0,1 1 1 0 0,0-1-1 0 0,0 0 1 0 0,0 1-1 0 0,1-1 0 0 0,2-3 1 0 0,3-4 103 0 0,1 1 0 0 0,-1 1 1 0 0,14-12-1 0 0,-19 18-70 0 0,4-3 70 0 0,1 0 0 0 0,-1 0 0 0 0,1 1 0 0 0,0 0 0 0 0,0 0 0 0 0,0 1 0 0 0,0 0 0 0 0,9-3 0 0 0,5 0 231 0 0,35-4-1 0 0,-19 4-178 0 0,-2-3-1120 0 0,-33 9-213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5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 8751 0 0,'-8'1'384'0'0,"3"-1"88"0"0,2-1-376 0 0,2 1-96 0 0,2-2 0 0 0,1 0 72 0 0,-1 1-72 0 0,2-1-192 0 0,-1 1-80 0 0,1 1-16 0 0,2 0 0 0 0,0 0 224 0 0,1-2 64 0 0,-3-6 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5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 4143 0 0,'-2'0'169'0'0,"1"-1"-1"0"0,-1 1 1 0 0,1 0-1 0 0,0 0 1 0 0,-1-1-1 0 0,1 1 1 0 0,-1 0-1 0 0,1 0 0 0 0,-1 1 1 0 0,1-1-1 0 0,-1 0 1 0 0,1 0-1 0 0,-1 1 1 0 0,1-1-1 0 0,0 1 1 0 0,-1-1-1 0 0,1 1 0 0 0,0-1 1 0 0,-2 2-1 0 0,-24 17 1649 0 0,18-10-1389 0 0,0 0 0 0 0,1 0 0 0 0,0 1 0 0 0,0 0 1 0 0,1 1-1 0 0,0-1 0 0 0,1 1 0 0 0,1 1 0 0 0,-1-1 0 0 0,2 1 1 0 0,-1 0-1 0 0,2 0 0 0 0,0 0 0 0 0,0 1 0 0 0,1-1 0 0 0,-1 18 1 0 0,3-19-320 0 0,-1-1 0 0 0,2 1 0 0 0,-1-1 0 0 0,1 1 0 0 0,1-1 0 0 0,0 1 0 0 0,1-1 1 0 0,-1 0-1 0 0,2 0 0 0 0,0 0 0 0 0,0 0 0 0 0,1-1 0 0 0,0 0 0 0 0,0 0 0 0 0,1 0 1 0 0,0 0-1 0 0,1-1 0 0 0,0 0 0 0 0,0 0 0 0 0,9 6 0 0 0,-10-9-605 0 0,1-1 0 0 0,0 0-1 0 0,0 0 1 0 0,7 3 0 0 0,-3-4-5475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5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99 1839 0 0,'-4'2'4083'0'0,"4"-2"-3993"0"0,0 0 1 0 0,0 0 0 0 0,0 0 0 0 0,0 0-1 0 0,-3 11 2545 0 0,0 11 264 0 0,3-10-1816 0 0,1-1 0 0 0,0 1 0 0 0,4 17 0 0 0,-3-23-1004 0 0,0 0 1 0 0,0 0 0 0 0,0 0 0 0 0,0-1 0 0 0,1 1 0 0 0,0-1 0 0 0,1 0-1 0 0,4 7 1 0 0,1-7-952 0 0,-5-4-16 0 0</inkml:trace>
  <inkml:trace contextRef="#ctx0" brushRef="#br0" timeOffset="1">7 67 2303 0 0,'-1'-1'97'0'0,"0"0"-1"0"0,1 0 0 0 0,-1 0 0 0 0,0 0 1 0 0,1-1-1 0 0,-1 1 0 0 0,1 0 0 0 0,-1 0 1 0 0,1-1-1 0 0,0 1 0 0 0,0 0 0 0 0,-1 0 1 0 0,1-1-1 0 0,0 1 0 0 0,0 0 0 0 0,0-1 1 0 0,0 1-1 0 0,0 0 0 0 0,1 0 0 0 0,-1-1 0 0 0,0 1 1 0 0,1 0-1 0 0,-1-1 0 0 0,1-1 0 0 0,0 1 58 0 0,0 0 0 0 0,0-1 0 0 0,0 1-1 0 0,0 0 1 0 0,0 0 0 0 0,0 0 0 0 0,0 0-1 0 0,0 0 1 0 0,1 0 0 0 0,-1 0-1 0 0,1 0 1 0 0,0 1 0 0 0,-1-1 0 0 0,4-1-1 0 0,-4 2-328 0 0,1 1 0 0 0,-1-1-1 0 0,1 1 1 0 0,0 0 0 0 0,-1-1-1 0 0,1 1 1 0 0,0 0 0 0 0,-1 0-1 0 0,1 0 1 0 0,0 0 0 0 0,0 0-1 0 0,-1 1 1 0 0,1-1 0 0 0,2 2-1 0 0,-2-2 93 0 0,9 2-908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7:5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5615 0 0,'5'2'312'0'0,"-1"1"-1"0"0,0 0 1 0 0,-1 1-1 0 0,1-1 1 0 0,0 1-1 0 0,-1-1 0 0 0,0 1 1 0 0,0 0-1 0 0,0 0 1 0 0,0 0-1 0 0,-1 1 1 0 0,4 6-1 0 0,1 6 1059 0 0,0 0 0 0 0,4 20 0 0 0,-7-22-802 0 0,-1 0-1 0 0,0 1 1 0 0,-2-1 0 0 0,1 1-1 0 0,-2-1 1 0 0,0 1 0 0 0,-1-1-1 0 0,-5 30 1 0 0,1-27-440 0 0,0 1 0 0 0,-1-1 0 0 0,-1 0-1 0 0,-1 0 1 0 0,0-1 0 0 0,-19 29 0 0 0,6-14-1607 0 0,0-1-5101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6T12:53:27.7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5384 5076 9215 0,'-7'0'816'0,"2"0"-656"0,1 0-160 0,0 0 0 0,2 3 1568 0,-1-3 288 16,0 3 48-16,-4 1 16 0,-4 5 0 0,-4 4 0 16,-4 8 0-16,-4 5 0 0,-3 5-176 0,2 9-16 15,-2 5-16-15,3 4 0 0,4 1-384 0,1-3-80 16,7-5-16-16,3-1 0 0,0 0-560 0,3 0-112 16,5-5-32-16,3-2 0 0,2-3-656 0,4-5-144 0,3-5-32 15,4-2-15184-15</inkml:trace>
  <inkml:trace contextRef="#ctx0" brushRef="#br0" timeOffset="366.04">5320 5618 6447 0,'0'0'576'0,"0"-2"-576"0,1 2 0 0,0-2 0 16,2 2 944-16,-2-1 80 0,1 1 0 0,3-3 16 16,1 0 96-16,1 0 16 0,3-3 0 0,-10 6 0 0,0 0-32 0,0 0 0 15,0 0 0-15,56-35 0 0,-56 35-288 16,0 0-64-16,0 0-16 0,0 0 0 0,41-53-368 0,-41 53-64 16,0 0 0-16,0 0-16 0,9-54-128 0,-10 38-32 15,-3 0 0-15,0 3 0 0,-1-2-144 0,-1 4 0 16,0 3 0-16,-2 1 0 0,0 4 320 0,-1 3 48 15,0 0 0-15,1 6 0 0,0 0 400 0,1 4 64 0,0 6 32 0,-1-1 0 16,1 5 896-16,1 2 176 16,-1 4 48-16,2 1 0 15,2-5-1984-15,1 2-432 0,2 3-64 0,3-1-16 0,2 1 512 0,0-3 240 16,2-6-32-16,-1-5 0 16,3-4-544-16,2 0-112 0,2-5-32 0,3-4-13792 0</inkml:trace>
  <inkml:trace contextRef="#ctx0" brushRef="#br0" timeOffset="524.2">5642 5604 31327 0,'-16'19'1392'0,"6"-12"272"0,1 2-1328 0,1-6-336 0,4 0 0 0,3-3 0 15,0-3 592-15,0 2 48 0,-2-1 16 0,2-4 0 16,2-1-2608-16,-1 7-528 0,0 0-96 0,0 0-32 15</inkml:trace>
  <inkml:trace contextRef="#ctx0" brushRef="#br0" timeOffset="903.1">6012 5430 3679 0,'-9'3'320'0,"3"-3"-320"16,0 0 0-16,1 0 0 0,3-3 4448 0,-1 0 816 15,1 1 176-15,-4-3 16 0,-4-1-3216 0,-3-3-656 16,-2-1-128-16,1 4-32 0,-1 2-336 0,1 2-64 16,3 2 0-16,0 2-16 0,0 2-688 0,1 0-128 15,0 4-16-15,1-2-16 0,3 4-32 0,0 0-128 16,2-1 192-16,1 1-64 0,1 0 112 0,2-4 16 16,3 0 0-16,-1 0 0 0,2-3-256 0,1-2 0 15,1-1 128-15,2-1-128 0,1-2 0 0,-9 3 0 16,0 0-144-16,0 0 144 0,51-27 128 0,-51 27 128 0,0 0 32 0,0 0 0 31,58-33-1824-31,-58 33-352 0,0 0-80 0,0 0-16 0,47 0 1472 0,-39 5 304 0,-2 6 48 0,-2 1 16 16,-1 4 608-16,-2 1 128 0,-1 7 32 0,-1-1 0 15,-2 8 752-15,-2-5 160 0,1-7 16 0,0-1 16 16,-2 7-384-16,-3-1-80 0,1 3-16 0,-1-1 0 16,-1-1-512-16,-1-2-96 0,0-2-32 0,0-5 0 15,0-3-224-15,-1-7-48 0,3-6-16 0,-3-3 0 16,3-7-160-16,-3-2 0 0,1-8 0 0,1-1-18368 15</inkml:trace>
  <inkml:trace contextRef="#ctx0" brushRef="#br0" timeOffset="1617.93">6536 5135 8287 0,'0'0'736'16,"0"0"-592"-16,0 0-144 0,0 0 0 0,0 0 1664 0,0 0 320 16,0 4 48-16,0 0 16 0,0 4 464 0,2 2 112 15,-2 6 0-15,0 3 16 0,0 3-528 0,-2 3-96 16,1 3-32-16,-1 2 0 0,-1 4-816 0,0-2-160 15,0 2-48-15,-1-4 0 0,1-3-496 0,-1-5-96 16,1 1-32-16,1-5 0 0,1-4-336 0,-1-6 144 16,2-1-144-16,0-4 0 0,2-3 0 0,-2-2-224 15,2-6 16-15,1-4 0 16,-3 12-640-16,7-41-128 0,-7 41-32 0,11-57 0 16,-11 57-16-16,18-76 0 0,-7 35 0 0,-11 41 0 15,19-79 304-15,-19 79 48 0,24-76 16 0,-24 76 0 0,31-82 400 0,-31 82 96 16,34-75 16-16,-34 75 0 0,33-52 144 0,-33 52 192 15,0 0-32-15,0 0-16 0,0 0 880 0,0 0 192 0,0 0 16 16,0 0 16-16,49 2 400 0,-45 22 80 0,1 1 0 16,0 1 16-16,1 5-976 0,0 4-208 0,1 5-48 0,1 5 0 15,1 1-384-15,-2 3-128 0,-1-2 0 0,-1-2 0 16,-1-7 0-16,0-3-176 0,-2-4 0 0,0-5 0 31,0-4-1424-31,-1-6-272 0</inkml:trace>
  <inkml:trace contextRef="#ctx0" brushRef="#br0" timeOffset="1784.75">6543 5307 21183 0,'-5'4'1888'16,"2"-2"-1504"-16,2-2-384 0,2-2 0 0,3 1 1376 15,0-3 208-15,2-1 32 0,-6 5 16 0,0 0-1632 0,58-35-256 16,-58 35-96-16,85-34-7456 15,-28 20-1472-15</inkml:trace>
  <inkml:trace contextRef="#ctx0" brushRef="#br0" timeOffset="2375.81">7176 5181 24879 0,'-9'3'2208'0,"0"-3"-1760"16,4 0-448-16,3-3 0 0,0 2 1440 0,-2 1 208 15,-5 0 32-15,-4-3 16 0,-5 3-768 0,1-2-160 0,2 2-16 16,3 0-16-16,3 2 64 0,2 1 16 16,3 3 0-16,0-2 0 0,4-2-352 0,0 3-64 0,3 1-16 0,-1 1 0 15,3 1-240-15,1-2-144 0,-1 4 160 0,1-3-160 16,-1-1 128-16,2-3-128 0,-3 4 0 0,1-5 0 16,2-1 0-16,-2 2 0 0,1-3 0 0,-1 0 0 15,1 0-192-15,0 0-16 0,-1-3-16 0,0 2 0 16,-1 1-240-16,-1 1-48 15,0 2-16-15,-2 3 0 0,2 0 352 0,-3 4 176 0,1 5-160 0,-2 5 160 16,-1 2 0-16,-1 3 0 0,-1-7-128 0,-1 4 128 16,-4 7 0-16,1-1 0 0,-3 2 0 0,-1-5 0 15,4-3 0-15,-2 0 0 0,-1 3 0 0,-3 0 160 16,2-3 224-16,-3-2 32 0,3-2 16 0,-2-2 0 0,2-3-176 16,0-3-48-16,1-4 0 0,3-4 0 15,-1-2-208-15,3-2 0 0,1-4 0 0,1-4 0 0,3 0 0 0,1-5 0 16,0 15 0-16,0 0-160 0,16-53 160 15,-16 53-192-15,0 0 192 0,35-58-192 16,-35 58 192-16,0 0 0 0,52-60 0 0,-52 60 0 0,0 0 0 0,55-48 0 16,-55 48 0-16,0 0 0 0,62-47 0 0,-62 47 0 15,0 0 0-15,63-49 0 0,-63 49 0 0,0 0-160 0,57-51 160 16,-57 51-208 0,0 0-304-16,0 0-48 0,54-57-16 0,-54 57 0 15,0 0 96-15,0 0 16 0,0 0 0 0,30-60 0 0,-29 50 464 0,-2 0 0 16,-1 0-128-16,-1 1 128 15,-2 3-496-15,-1 0-48 0,-1 2-16 0,-2 4 0 0,-1 0 2192 0,-1 4 432 0,-1 0 96 0,-1 4 16 16,2 1-1360-16,0 4-272 16,1 2-48-16,0 3-16 0,3 3-224 0,3 5-32 0,3 0-16 0,3-2 0 15,3 1-80-15,5-5 0 0,1-2-128 0,4-3 192 16,4-5-192-16,0 0 0 0,4-4 0 0,1-6-160 31,-24 0-928-31,52-10-176 0</inkml:trace>
  <inkml:trace contextRef="#ctx0" brushRef="#br0" timeOffset="2537.05">7606 4745 27647 0,'-1'2'1216'0,"0"-1"256"0,1 2-1168 0,0 1-304 0,0 0 0 0,1 0 0 16,0 5 2192-16,3 8 384 0,2 14 80 0,4 10 16 0,2 11-1328 0,2 3-256 15,-2 0-48-15,-1 1-16 0,-1 4-720 0,-4 3-160 16,-4 1-16-16,-9 0-128 0,-4-4 0 15,-6-7-320-15</inkml:trace>
  <inkml:trace contextRef="#ctx0" brushRef="#br0" timeOffset="3778.96">14060 16899 15663 0,'-12'14'1392'0,"3"3"-1120"15,7-13-272-15,1 2 0 0,-3 0 688 0,-4 10 80 16,-8 19 0-16,-12 19 16 0,-6 28 160 0,-3 11 16 16,5-3 16-16,8-16 0 0,9-15-336 0,5-5-64 15,4-4 0-15,5-8-16 0,5-5-560 0,3-8 0 16,3-7 0-16,0-3-7040 15,2-7-1472-15</inkml:trace>
  <inkml:trace contextRef="#ctx0" brushRef="#br0" timeOffset="4345.76">14115 17082 11055 0,'-3'-8'480'0,"1"4"112"0,1 0-464 0,0 2-128 0,0 2 0 0,1 0 0 15,-2 2 1104-15,1 2 208 0,0 2 32 0,-2 6 16 16,1 4 608-16,-1 7 112 0,1 3 32 0,0 8 0 16,-2 5-736-16,1 0-144 0,2 0-16 0,-1-4-16 15,0-4-496-15,2 0-80 0,0-2-32 0,-1-3 0 16,1-4-336-16,-1-4-80 0,0-1-16 0,-1-5 0 0,4-2-160 0,-2-2 0 15,1-4 0-15,0-1 0 0,0-3 0 0,-1-3-144 16,2-3 144-16,-2-4-208 16,1 4-256-16,-1-6-48 0,0-10-16 0,0-5 0 15,0-4 16-15,1-3 0 0,0-5 0 0,2 1 0 16,-1 1 320-16,2 2 64 0,1 4 128 0,0 8-208 0,-5 23 208 0,0 0 0 16,20-53 0-16,-14 39 0 0,0 6 0 0,0-2 0 15,0 0 0-15,1 4 0 0,-1-3 0 0,1 3 160 16,-1-3-160-16,1 4 128 0,-1-1-128 0,1 3 192 15,1 0-192-15,0 0 192 0,1 0 64 16,0 3 32-16,0 0 0 0,1 1 0 0,0 4 352 0,0-2 80 16,-1 4 16-16,-3-1 0 0,-1 1 16 0,-4 2 0 15,0 0 0-15,-2-2 0 16,-1 3-160-16,-3 1-16 0,0-1-16 0,-3 2 0 0,1-1-368 0,-2 2-64 16,2 2 0-16,-3-3-128 0,3 4 0 0,-1-4 0 0,1 2 0 15,2 1 0-15,0-3 0 0,0-1 0 0,2 0 0 16,1-1 0-16,1 0 0 0,1-1 0 0,1 1-128 15,1 2 128-15,2-2 0 0,1 2 0 0,1 4 0 0,2-3 0 0,-1 3 0 16,0-4 0-16,2 2 0 16,2 1 0-16,2 1 0 0,-1-3 0 0,-1-1 0 0,-1-5 0 15,0 2 0-15,1-3-144 0,0 0 144 0,0-5-10480 16,0 2-2000-16</inkml:trace>
  <inkml:trace contextRef="#ctx0" brushRef="#br0" timeOffset="4566.46">14403 17212 12895 0,'-3'4'576'0,"0"-2"112"16,1-1-560-16,0 2-128 0,4-3 0 0,-1-3 0 0,0 2 1344 0,2 1 256 0,2 0 32 15,2 0 16-15,3 0-560 0,2 4-128 0,2-2 0 0,2 2-16 16,2 0-672-16,1-2-128 0,-19-2-16 0,0 0-10128 16</inkml:trace>
  <inkml:trace contextRef="#ctx0" brushRef="#br0" timeOffset="4827.39">14745 17238 20271 0,'-8'9'896'0,"6"-6"192"0,-1-3-880 0,1 0-208 0,2 0 0 0,0 0 0 16,1 0 768-16,3 3 128 0,-1-2 0 0,5 5 16 16,1 4 352-16,-1 1 64 0,1 2 16 0,1-3 0 0,0 2-272 15,-2-2-48-15,1-3-16 0,0 2 0 16,-2-3-480-16,0-2-80 0,1-1-32 0,-3 0 0 15,1-6-224-15,-1 0-32 0,1-1-16 0,0-6 0 0,0 4-144 16,-6 6 0-16,0 0 0 0,0 0 128 16,30-57-128-16,-30 57 0 0,0 0-192 0,24-57-9904 15,-24 57-1968-15</inkml:trace>
  <inkml:trace contextRef="#ctx0" brushRef="#br0" timeOffset="5138.6">15015 17171 10127 0,'-6'4'896'0,"0"-2"-704"16,1-4-192-16,1 2 0 0,2 0 2624 0,1 2 512 15,-1-2 80-15,-1 0 32 0,-3 0-1392 0,-2 4-288 16,0 2-48-16,-2 0-16 0,1 3-384 0,2-1-80 16,0 0-16-16,2 5 0 0,2-2-576 0,-1 0-128 0,3 1-32 0,2-2 0 15,0-4 544-15,3 0 96 0,0 1 32 16,2-4 0-1,1-3-1856-15,1 0-384 0,2-3-64 0,-10 3 0 16,0 0-64-16,0 0 0 0,0 0 0 0,50-44 0 16,-50 44 384-16,0 0 64 0,0 0 0 0,0 0 16 0,39-57 688 0,-33 54 256 0,-3 0-176 0,1 3 176 0,-1 0 0 0,-1 3 240 15,-2 3-32 1,1 6 0-16,-1 2 608 0,-2 2 112 0,1 3 32 16,-3 0 0-16,1 2-512 0,1-1-112 15,1-1-16-15,0-1 0 0,1-5-448 0,0-1-112 16,2-2-16-16,3-4-11536 0</inkml:trace>
  <inkml:trace contextRef="#ctx0" brushRef="#br0" timeOffset="5344.18">15206 16924 8287 0,'-9'7'736'0,"2"-1"-592"0,1-2-144 0,2-1 0 0,3-1 2704 0,1 2 512 15,0-2 112-15,0 5 0 0,-2 0-1984 0,1 8-384 0,1 1-96 0,1 1-16 16,2 4-592-16,-1-2-112 16,1-1-16-16,1 2-128 0,1 0 0 0,-2-2 0 0,2 3-192 0,-1-1 48 31,1-1-1216-31,0 1-240 0</inkml:trace>
  <inkml:trace contextRef="#ctx0" brushRef="#br0" timeOffset="5785.55">15304 17151 3679 0,'-10'10'320'0,"2"-3"-320"0,2-1 0 0,4-3 0 15,2-3 2624-15,-3 3 464 0,1 2 96 0,-5 6 16 0,0 5-400 0,0 6-80 16,0 1-16-16,4-1 0 16,1-4-1440-16,5-4-304 0,2-2-48 0,2-2-16 0,2-1-640 0,2-5-128 15,0 1-128-15,3-5 192 0,-1-3-192 0,0 1 0 16,0 0-160-16,-13 2 160 15,0 0-896-15,0 0-96 16,52-28-16-16,-52 28 0 0,0 0-1232 0,0 0-240 0,0 0-48 0,52-47-16 16,-52 47 256-16,0 0 48 0,0 0 16 0,0 0 0 15,0 0 1088-15,0 0 224 16,21-51 32-16,-22 45 16 0,1 4 1312 0,-1 0 256 0,0 0 48 0,-1-1 16 0,1 3 1312 16,0-1 272-16,1 2 48 0,0 2 16 0,2-3-704 0,1 0-144 15,1 0-32-15,0-3 0 0,3 2-928 0,0-1-192 16,2-2-32-16,-1 1-16 0,-8 3-368 0,0 0 0 15,0 0 0-15,0 0 0 0,0 0 0 0,57-37 0 16,-57 37 0-16,0 0 0 0,0 0 0 0,0 0 0 0,0 0 0 0,0 0 0 16,40-44 272-16,-41 38-16 15,-3 1 0-15,-2 2 0 0,0 1 304 0,-3 2 48 16,-1 3 16-16,-2 2 0 0,-2 5 480 0,-1 0 112 16,-1 5 0-16,0 1 16 0,-1 3 256 0,2 3 48 0,1 1 16 15,3 5 0-15,3-6-640 0,0 4-128 16,4 1-16-16,4-1-16 0,5-6-496 0,5-4-112 15,3-4-16-15,4-6-17376 0</inkml:trace>
  <inkml:trace contextRef="#ctx0" brushRef="#br0" timeOffset="6345.37">16133 17506 9215 0,'3'-3'816'0,"-1"0"-656"0,1 1-160 0,-1 0 0 15,1-1 640-15,-2 1 80 0,4-2 32 0,-5 4 0 0,0 0 368 0,47-47 80 16,-47 47 16-16,39-45 0 16,-39 45-256-16,36-49-32 0,-36 49-16 0,35-49 0 15,-35 49-144-15,0 0-48 0,42-59 0 0,-42 59 0 0,0 0 64 0,0 0 16 16,0 0 0-16,0 0 0 0,0 0 128 0,0 0 32 15,0 0 0-15,0 0 0 16,6-7 256-16,-13 20 48 0,0 3 16 0,0 3 0 16,1 1-784-16,-2 1-160 0,2 1-16 0,1 3-16 0,2-3-304 0,0 0 0 15,2-2 0 1,2 1 0-16,3-4-1024 16,1-4-176-16</inkml:trace>
  <inkml:trace contextRef="#ctx0" brushRef="#br0" timeOffset="6505.35">16590 17482 11055 0,'-35'18'976'0,"24"-12"-784"0,0-3 3008 0,2 1 608 16,4-4 112-16,3 0 32 15,-1-3-3664-15,2-1-736 0,0-2-128 0,2-4-48 0</inkml:trace>
  <inkml:trace contextRef="#ctx0" brushRef="#br0" timeOffset="7259.06">17148 17279 2751 0,'0'0'256'0,"0"0"-256"0,15-45 0 16,-11 37 0-16,0 4 640 0,-2-2 64 0,2 2 32 0,-4 4 0 15,0 0-208-15,0 0-32 0,33-57-16 0,-33 57 0 0,0 0 112 0,0 0 32 16,0 0 0-16,0 0 0 16,0 0 272-16,25-44 48 0,-24 41 16 0,-1-1 0 15,-1 1 144-15,-1 0 48 0,-1 0 0 0,-1-4 0 16,-1 1 64-16,1 0 0 0,-1 1 16 0,0 0 0 16,0 3-320-16,-2-5-64 0,0 7-16 0,0-2 0 15,-1 4 16-15,1 1 0 0,-1 3 0 0,0 0 0 0,0 5 112 0,0 4 32 16,1 1 0-16,3 7 0 15,-3 1-240-15,4 8-48 0,-1 6-16 0,1-4 0 0,2 2-384 16,0-1-80-16,0-1-16 0,1-3 0 0,0 1-208 0,1-7 128 16,0-1-128-16,0 0 0 0,2-1 128 0,-1-2-128 15,1 1 0-15,-3-5 0 0,0-2 0 0,1 1 0 16,0-4 0-16,-1-2 0 16,0-1 0-16,0-5-192 0,0-1 192 0,-1-3-208 15,1-1-1024-15,0-1-208 0,0-2-32 0,-1-1-7728 0,0 1-1536 0</inkml:trace>
  <inkml:trace contextRef="#ctx0" brushRef="#br0" timeOffset="7544.63">17114 17196 911 0,'4'-16'0'0,"-3"4"0"0,1 0 0 0,0 5 0 16,0 3 1728-16,-1 2 256 0,2-2 48 0,-1-2 16 15,4-4 1024-15,-6 10 192 0,0 0 64 0,0 0 0 16,0 0-816-16,50-35-144 0,-39 33-48 0,1 4 0 16,2 0-944-16,0 3-192 0,-1-1-32 0,2 5-16 15,0-3-496-15,0 3-112 0,-2 1-16 0,0 2 0 16,-3 1-208-16,-4 3-48 0,-3-3-16 0,-3 3 0 16,-1 0 80-16,-5 2 32 0,-3-2 0 0,-1 0 0 0,-3 0-48 0,-2-2-16 15,0 0 0-15,-1-1 0 16,-1-3-288-16,-1-2 0 0,2 0 0 0,0-5 0 15,1 2-928-15,1-5-96 16,1 0 0-16,3-5-14640 0</inkml:trace>
  <inkml:trace contextRef="#ctx0" brushRef="#br0" timeOffset="7735.29">17450 17082 23487 0,'-6'8'512'0,"2"-3"128"0,2-2 0 0,1-2 16 0,1 1-528 0,0 1-128 0,0 4 0 0,0-1 0 16,0 6 1392-16,2 8 240 0,1 2 48 0,0 0 16 15,3 3-1264-15,1-1-256 0,-1-1-48 0,0-3-128 32,0-1-320-32,-1-3-160 0,0-3-32 0,0-2-12304 0</inkml:trace>
  <inkml:trace contextRef="#ctx0" brushRef="#br0" timeOffset="7916.9">17437 16959 25791 0,'-13'3'1152'0,"8"-3"224"0,0 0-1104 0,0 0-272 0,3 0 0 0,-1 0 0 0,2 1 848 0,-1-1 112 15,-2 0 32-15,2 0 0 0,0 3-656 0,4-1-128 16,0 2-16-16,3 0-16 15,1 2-2352-15,4 6-448 0,2 4-112 0,1 3-16 0</inkml:trace>
  <inkml:trace contextRef="#ctx0" brushRef="#br0" timeOffset="8125.32">17622 17083 18431 0,'0'3'1632'0,"1"-3"-1312"16,2 0-320-16,-1 2 0 0,1 0 1488 0,-1 0 240 16,3 4 32-16,3 0 16 0,1 7-480 0,4 4-80 0,0 2-32 15,0-1 0-15,-1-2-448 0,-1 0-96 0,-1 3 0 16,0-1-16-16,0 1-624 0,-3-3 0 0,1 0 0 0,-3-6 0 31,-2 2-1440-31,1-3-208 0</inkml:trace>
  <inkml:trace contextRef="#ctx0" brushRef="#br0" timeOffset="8300.9">17829 17064 9215 0,'-9'6'816'0,"2"-4"-656"0,-1 2-160 0,3 0 0 15,3-2 3520-15,-2-1 656 0,0 4 144 0,-4 5 32 0,-4 0-1744 0,-6 9-352 0,-4 3-64 0,-1 0-16 16,4-3-1280-16,1-1-272 15,3 0-48-15,4-2-16 16,3-5-1472-16,2 1-304 0</inkml:trace>
  <inkml:trace contextRef="#ctx0" brushRef="#br0" timeOffset="8635.34">17850 17291 13823 0,'-2'0'1216'0,"2"-2"-960"16,2 0-256-16,0 0 0 0,1 0 848 0,2-2 128 0,-5 4 32 0,0 0 0 15,0 0-1008-15,50-45 0 0,-50 45 0 16,0 0-208-16,56-54 208 0,-56 54-144 0,0 0 144 0,49-51-128 16,-49 51 128-16,0 0 0 0,0 0 0 0,36-46 0 15,-33 39 976-15,-6 2 176 0,-1 4 48 0,-2 1 0 16,-4 1 704-16,-3 4 144 0,-2 1 16 0,-1 2 16 15,0 0-608-15,-2 2-128 0,1 3-32 0,-1-1 0 16,0 1-528-16,2 4-96 0,4-3-32 0,1 5 0 16,1-3-416-16,4 4-96 0,2 1-16 0,3-1 0 0,2-2 32 15,4 1 0-15,1-3 0 0,4 0 0 16,-1-4-160-16,2 1 0 0,4-4 0 0,-1-2 0 16,1 0-448-1,0-2-128-15,0-5-32 0,-1 0 0 0,-14 0-1440 0,0 0-272 0,0 0-64 0,63-28-10576 16</inkml:trace>
  <inkml:trace contextRef="#ctx0" brushRef="#br0" timeOffset="8805.14">18247 16848 16575 0,'1'-9'736'0,"-1"2"160"0,-1 1-720 0,1 4-176 16,0 4 0-16,0-1 0 0,-2 4 2256 0,1 2 432 15,-1 2 64-15,-1 8 32 0,-1 5-208 0,-1 6-32 16,2 3-16-16,0 4 0 0,0 3-1440 0,0 3-272 0,1 0-64 0,-2 3-16 15,1 2-528-15,0 0-208 0,-2-4 176 0,1-8-11568 32,0-9-2320-32</inkml:trace>
  <inkml:trace contextRef="#ctx0" brushRef="#br0" timeOffset="9726.32">15930 16799 6447 0,'3'-4'576'0,"-2"-2"-576"0,0 5 0 0,1-2 0 16,-1 0 1536-16,0 0 208 0,0 0 48 0,1-4 0 16,0-3 608-16,1-2 128 0,-1-3 32 0,-1 5 0 15,-1 0-560-15,-2 2-96 0,-1 4-32 0,-3 0 0 16,0 6-688-16,-1 0-144 0,-2 1-16 0,0 1-16 16,-2 3-256-16,1 1-48 0,-1 2-16 0,1 0 0 15,3 1-336-15,1 0-64 0,1 2-16 0,1-2 0 16,1-1-128-16,3 0-16 0,0-2-128 0,2 2 192 15,1 0-192-15,0-1 0 0,1-2 0 0,-1-1 0 0,2 3 0 0,0-3 0 16,0-1 0-16,3 0 0 16,0 1 0-16,1-2 0 0,0-4 0 0,-1 0 0 0,1 0-240 15,-1-2 16-15,1-2 0 0,0-2 0 16,-9 6-624-16,0 0-128 0,0 0-32 0,0 0 0 16,32-47-64-16,-32 47-16 0,0 0 0 0,0 0 0 15,26-46-128-15,-26 46-16 0,0 0-16 16,0 0 0-16,0 0 336 0,0 0 64 0,42-50 16 0,-42 50 0 0,0 0 656 0,0 0 176 15,0 0 0-15,0 0 0 0,0 0 224 0,35-50 80 0,-32 42 16 0,1 2 0 16,0-3 688-16,-2 3 144 16,2-4 16-16,-2 0 16 0,1 2-80 0,-1-5-16 15,1 4 0-15,-2-1 0 0,-1 10-304 0,0 0-64 16,3-39-16-16,-5 28 0 0,1 4-48 0,0-3-16 0,0 4 0 0,-2 1 0 16,1 4-16-16,-1-2-16 0,1 3 0 0,-1 3 0 15,-1 0-176-15,2 3-48 0,0 3 0 16,-2 1 0-16,1 2-16 0,1 4-16 0,-1 2 0 0,2 5 0 15,1 1-176-15,-1 3-48 0,0 1 0 0,1 2 0 16,0 3-128-16,0-3 0 0,0 1 0 0,1-6 0 16,-1-3 0-16,0 0 0 0,2 1 0 0,-2-4 0 15,2 0-512 1,-1-7-128-16,-1 1-16 0,0-7-16384 0</inkml:trace>
  <inkml:trace contextRef="#ctx0" brushRef="#br0" timeOffset="9855.44">16024 16783 15663 0,'-1'-1'688'0,"0"1"144"0,0-3-656 0,0 3-176 16,1 0 0-16,0 0 0 0,0 0 2016 0,0-2 368 16,1 1 80-16,1-2 16 0,4-1-544 0,1 4-96 0,4-2-32 0,1 1 0 15,-12 1-1504-15,0 0-304 16,56-15 0-16,-56 15-13808 16</inkml:trace>
  <inkml:trace contextRef="#ctx0" brushRef="#br0" timeOffset="10305.48">18618 16845 18431 0,'1'5'1632'0,"1"1"-1312"16,2-1-320-16,-2 2 0 0,0 2 1168 0,3 5 176 15,4 13 16-15,5 17 16 0,3 21 352 0,1 16 80 16,-7 1 16-16,-7-2 0 0,-6-2-784 0,-10-7-144 15,-9-2-48-15,-10-4 0 0,-5-4-848 0,-5-4-288 16,-2-4 0-16,-3-2-14096 0</inkml:trace>
  <inkml:trace contextRef="#ctx0" brushRef="#br0" timeOffset="11196.88">13702 11949 8287 0,'-5'0'736'0,"2"3"-592"16,0-3-144-16,2 1 0 0,0 1 1408 0,-3 1 240 15,-2 4 48-15,-4 8 16 0,-4 4 208 0,-3 9 32 0,0 4 16 0,2 3 0 16,0 6-240-16,3 1-32 0,0 6-16 0,4 1 0 15,2 2-624-15,3-3-128 0,2-2-32 0,3-6 0 16,2-1-576-16,2-7-112 0,0-2-16 0,3-7-16 31,1 0-912-31,2-6-176 0</inkml:trace>
  <inkml:trace contextRef="#ctx0" brushRef="#br0" timeOffset="11650.61">14039 12177 17503 0,'-8'-4'768'0,"4"1"176"0,-1 1-752 0,2 1-192 16,0-3 0-16,0 4 0 0,-1-2 896 0,-4-2 160 16,-3-2 32-16,-3-1 0 0,-5 4 448 0,2 3 112 15,-1 3 16-15,2 7 0 0,0 3-480 0,0 5-96 0,1 6 0 0,0 4-16 16,1 6-480-16,1 0-80 16,3-2-32-16,2 3 0 0,0-3-160 0,5-1-16 15,0-5-16-15,3-6 0 0,1-3-160 0,3-1-128 16,2-3 192-16,2-4-192 0,0-1-192 0,0-3-160 0,-1-1-32 0,3-4 0 31,1-3-896-31,0-3-192 0,-11 6-48 0,0 0 0 16,0 0 416-16,47-51 80 0,-47 51 0 0,0 0 16 15,32-60 480-15,-32 60 80 0,0 0 32 0,24-54 0 0,-18 45 416 0,-3 1 0 0,-2 6 0 0,-1 4 0 16,-1 6 1024-16,-2 1 176 0,-1 4 32 0,-1 5 16 16,-1 5 720-16,0 1 144 0,0 0 16 0,0 3 16 15,2 1-1264-15,0-4-256 0,3-1-48 0,1-9-16 16,1-2-784-1,3-4-160-15</inkml:trace>
  <inkml:trace contextRef="#ctx0" brushRef="#br0" timeOffset="12779.04">14220 12467 10127 0,'-3'4'896'0,"0"-2"-704"0,3-2-192 0,1 0 0 16,1 0 1264-16,-1-2 208 0,0 2 64 0,2 0 0 15,3 0-1152-15,0-1-208 0,3 1-48 0,2-3-128 16,2 1 0-16,-13 2 0 0,0 0 0 0,0 0-7104 15</inkml:trace>
  <inkml:trace contextRef="#ctx0" brushRef="#br0" timeOffset="13035.76">14497 12373 17503 0,'-3'3'768'0,"0"-3"176"0,2 0-752 0,0 0-192 15,1 0 0-15,0 2 0 0,0-2 672 0,1 4 96 16,0 2 32-16,3 4 0 0,0 0 864 0,1 5 160 16,1-3 32-16,1 4 16 0,1-4-592 0,-1 2-128 15,3-2-32-15,-2 1 0 0,1-3-592 0,1-2-112 0,-1-1-32 16,-3-4 0-16,-1 0-112 0,1-3-16 16,0 0-16-16,0-3 0 0,2-3-112 0,-1-4 0 15,1-2-128-15,-1-1 192 0,-7 13-192 0,0 0 0 16,27-50 0-16,-27 50 0 15,0 0-624-15,34-63-16 0,-34 63 0 0,0 0-13664 0</inkml:trace>
  <inkml:trace contextRef="#ctx0" brushRef="#br0" timeOffset="13385.21">14861 12306 7359 0,'-1'3'656'0,"-1"-3"-528"0,2 0-128 0,0 0 0 16,0 0 1824-16,-1 0 336 0,0 1 64 0,-2 0 16 15,0 3 128-15,-2 0 48 0,0-2 0 0,0 4 0 16,-1 1-528-16,1 0-96 0,0 2-32 0,0 1 0 16,-1 0-816-16,1 2-176 0,0 0-16 0,0 1-16 15,1 0-448-15,2 0-96 0,0-1 0 0,2-2-16 16,2-2-176-16,0 0 0 0,2-2 144 0,1-2-144 16,1 1 0-16,1-5 0 0,2 0 0 0,-2-3 0 15,3 0-704-15,-2-4-48 0,0 1-16 0,-8 6 0 16,0 0-272-16,0 0-64 0,0 0-16 0,41-54 0 15,-41 54 416-15,0 0 96 0,21-47 16 0,-16 34 0 0,-1 1 384 0,-3 5 80 16,0 0 128-16,-1 5-208 0,-1 4 528 0,-3 2 96 16,2 2 32-16,-3 7 0 0,1-1 1056 0,-1 4 224 15,0 4 32-15,2 1 16 0,0-1-1072 0,1-2-224 16,1 1-32-16,1-3-16 0,1 0-432 0,2 0 0 16,2-2 0-16,3-3 0 15,-1-5-1040-15,2-2-304 0,-2-4-48 0,1-4-12304 0</inkml:trace>
  <inkml:trace contextRef="#ctx0" brushRef="#br0" timeOffset="13595.48">15008 12088 14735 0,'-4'0'640'0,"2"0"160"0,1 0-640 0,-1 1-160 0,1-1 0 0,1 2 0 15,0 1 1728-15,-1-2 304 0,1 5 64 0,0 5 16 0,0 3-128 16,0 1-32-16,2 2 0 0,0 4 0 15,-1 1-928-15,0 4-192 0,0 2-48 0,1 0 0 0,-2 4-368 0,1-2-80 16,-1 3-16-16,0-4 0 16,1-3-320-16,-1-4 0 0,1-1 0 0,2-4 128 15,-1-2-784 1,2-5-160-16,1-4-16 0,0-3-13184 0</inkml:trace>
  <inkml:trace contextRef="#ctx0" brushRef="#br0" timeOffset="13784.67">15135 12309 6447 0,'-11'16'576'0,"5"-7"-576"0,0 1 0 0,1-3 0 0,2-1 2816 0,2-1 448 16,-1 3 80-16,-1 4 32 0,0 6-752 0,-1 8-128 15,1-1-48-15,5-6 0 0,1-3-1408 0,4-4-272 16,0-6-64-16,3 2-16 0,0-6-560 0,-2-4-128 16,2-2 0-16,-10 4 0 0,0 0 0 0,0 0 0 0,40-43 0 15,-40 43 0-15,0 0-176 0,31-57 176 0,-31 57-128 0,0 0 128 31,27-57-1552-31,-27 57-240 0</inkml:trace>
  <inkml:trace contextRef="#ctx0" brushRef="#br0" timeOffset="14045.15">15271 12426 11055 0,'-1'4'976'0,"1"-1"-784"0,0-3-192 0,1 0 0 16,1 0 2048-16,-1 0 352 0,0 2 80 0,3-2 16 15,1 0-800-15,1-2-160 0,1-2-16 0,1-2-16 16,-8 6-720-16,0 0-144 0,0 0-16 0,0 0-16 0,39-51-480 0,-39 51-128 16,0 0 0-16,0 0 0 15,16-47 0-15,-14 37 0 0,-2 1 0 0,-2 6 0 0,0-1 368 0,-3 4 96 16,-1 1 32-16,0 4 0 16,-2 1 816-16,0 4 160 0,-1 3 48 0,-1 3 0 0,1 0-416 15,1 0-80-15,0 2 0 0,2 1-16 16,4-3-512-16,0-2-112 0,2 0 0 0,4 0-16 0,1-2-240 15,2-3-128-15,1-3 128 0,2-2-128 16,3-3-384-16,-13-1-128 0,0 0-48 0,0 0-16672 16</inkml:trace>
  <inkml:trace contextRef="#ctx0" brushRef="#br0" timeOffset="14655.5">15839 12373 9215 0,'0'-1'400'0,"0"-4"96"0,0 1-496 0,0 3 0 0,1-1 0 0,-1-1 0 15,0 2 1392-15,0-4 176 0,0-2 32 0,0-3 16 0,0-3 720 0,-1 1 144 16,0 2 16-16,-2 1 16 16,0 2-976-16,-2 4-192 0,0 0-32 0,-2 3-16 15,1 0-208-15,0 3-64 0,-1 0 0 0,1 4 0 16,-1 0-80-16,2 1-32 0,0 2 0 0,1 0 0 16,0-1-288-16,1 1-64 0,2 2-16 0,0-2 0 15,1 0-160-15,0 2-48 0,2-2 0 0,1-1 0 16,-1 0-160-16,2-1-48 0,2 1 0 0,0-3 0 15,1 0-128-15,-1-4 0 0,1 2 0 0,1-3 0 0,-1-1-144 16,2-1-16-16,-1-1 0 0,0-2 0 16,-1-2-544-16,-7 6-128 0,0 0 0 0,0 0-16 15,0 0 16-15,41-45 0 0,-41 45 0 0,0 0 0 16,0 0 160-16,26-49 32 0,-26 49 16 0,0 0 0 16,0 0 432-16,22-55 192 0,-22 55-192 0,0 0 192 0,14-47 0 0,-14 47 0 15,0 0 0-15,11-48 0 0,-11 48 0 0,0 0 0 0,10-44 0 16,-10 44 0-16,0 0 336 0,7-41-16 15,-6 31 0-15,2-2 0 0,-2 5 256 0,0 1 32 16,-1 0 16-16,-1 4 0 0,0 2 48 0,0 2 16 16,-2 2 0-16,-1 2 0 0,2 3 144 0,-2 3 48 15,1 5 0-15,-1 4 0 0,1 5-512 0,1 5-112 16,-2 4 0-16,1 3-16 0,-1-1-112 0,0 2 0 16,2-1-128-16,0-1 192 0,1-1-192 0,1 2 144 0,1 3-144 15,1-4 128-15,0-7-128 0,1-2 0 0,-1-1 0 0,1-1 0 31,-1-5-1088-31,0-3-128 0,0-3-48 0,-1-8-15568 0</inkml:trace>
  <inkml:trace contextRef="#ctx0" brushRef="#br0" timeOffset="14775.77">15923 12569 3679 0,'-1'-13'160'0,"0"7"32"0,1 2-192 0,-2 1 0 0,2 3 0 0,2 0 0 16,-2 0 1536-16,1 0 256 0,3 0 48 0,0 0 16 0,3 0 624 0,3 0 128 15,1 0 16-15,-11 0 16 16,0 0-2032-16,49-10-416 0,-49 10-64 0,0 0-128 0</inkml:trace>
  <inkml:trace contextRef="#ctx0" brushRef="#br0" timeOffset="15209.96">14617 13061 14735 0,'-15'13'640'0,"9"-10"160"0,1 1-640 0,0-2-160 0,3-1 0 0,1 2 0 15,-1-3 1088-15,1 0 192 0,1-3 48 0,1 2 0 16,3-5-1072-16,4-3-256 0,-8 9 0 0,0 0 0 16,0 0 0-16,59-53 0 0,-59 53 0 0,0 0 0 15,64-52 0-15,-64 52 0 0,0 0 0 0,60-41 0 16,-60 41 0-16,0 0 0 0,0 0 0 0,0 0 160 15,0 0 176-15,0 0 48 0,0 0 0 0,0 0 0 16,40 3 720-16,-48 8 160 0,2 0 16 0,-4 3 16 0,0 2-400 16,-3 2-96-16,2 1-16 0,0-3 0 0,1 2-784 15,3-4-224-15,3-2-16 0,4 1-12192 16</inkml:trace>
  <inkml:trace contextRef="#ctx0" brushRef="#br0" timeOffset="15358.5">14893 13182 19343 0,'-14'6'848'0,"9"-6"192"0,1 0-832 0,0 0-208 0,3 0 0 0,2-4 0 32,1 2-1216-32,3-5-272 0,-5 7-64 0,0 0-16 0,0 0 1312 0</inkml:trace>
  <inkml:trace contextRef="#ctx0" brushRef="#br0" timeOffset="15595.31">15299 13024 24879 0,'-7'8'1088'0,"2"-4"256"0,3-3-1088 0,1 2-256 0,0-1 0 0,1 2 0 16,0 0 944-16,-2 4 128 0,0 8 16 0,-1 5 16 0,2 7 176 0,-3 3 16 15,-1 3 16-15,1 1 0 0,-3-1-800 0,1 1-144 16,-1 1-48-16,-2-3 0 0,0-4-320 0,1-7 0 16,-2 0 0-16,1-6-192 15,3-3-208-15,0-3-48 0,2-4-16 0,0-4 0 16,3-4-1968-16,0-4-400 0</inkml:trace>
  <inkml:trace contextRef="#ctx0" brushRef="#br0" timeOffset="15776.4">15300 13058 7359 0,'0'0'320'0,"0"0"80"0,0 0-400 0,0 0 0 16,0 0 0-16,0 0 0 0,0 0 2240 0,0 0 384 16,0 0 64-16,0 0 0 0,0 0 816 0,0 0 144 15,54-34 48-15,-43 36 0 0,-1 2-1776 0,1 2-368 16,-1 0-64-16,0 0-16 0,-2 2-768 0,-3 0-176 16,-2 2-16-16,-3-1-16 0,-2 2-192 0,-2 0-48 0,-2-1 0 0,-2-2 0 15,0 0-256-15,-2 1 0 0,0-3-208 0,0-1 80 31,0 0-1856-31,2-4-352 0</inkml:trace>
  <inkml:trace contextRef="#ctx0" brushRef="#br0" timeOffset="15964.32">15522 13021 18431 0,'-3'3'1632'0,"1"-1"-1312"16,1-2-320-16,1 0 0 0,1 1 2176 0,-1 2 352 15,0-1 80-15,-1 5 16 16,2 2-912-16,1 1-176 0,0-1-48 0,2 2 0 16,2 0-1024-16,0-1-208 0,0 0-32 0,2-4-16 15,-1 0-960-15,1 1-192 0,0-4-32 16,2 0-13136-16</inkml:trace>
  <inkml:trace contextRef="#ctx0" brushRef="#br0" timeOffset="16191.73">15610 12964 16575 0,'-2'5'736'0,"1"-1"160"0,1 0-720 0,0-2-176 0,1-2 0 0,0 3 0 16,1 0 1600-16,2 4 304 0,1 0 48 0,4 4 16 15,3 5 272-15,2-2 64 0,-1 1 16 0,1 1 0 16,2-4-1184-16,0 4-240 0,1-2-64 0,2 1 0 15,-3-2-544-15,0 0-112 0,-1 1-32 0,-4-4 0 16,0 0-144-16,-3-1-144 0,-1-3 144 0,-2-1-10560 16,-1-3-2000-16</inkml:trace>
  <inkml:trace contextRef="#ctx0" brushRef="#br0" timeOffset="16370.85">15828 13021 5519 0,'-5'3'496'0,"1"-1"-496"0,2-2 0 0,-1 0 0 16,2 0 3600-16,-1 1 624 0,-1 2 128 0,-1-1 32 0,-3 2-944 0,-3 2-192 15,-2 4-48-15,-2 2 0 0,-2 1-1808 0,0 3-368 16,-1-2-80-16,2 0-16 0,0-1-928 0,3-1-352 16,3-4 16-16,3-2-15408 0</inkml:trace>
  <inkml:trace contextRef="#ctx0" brushRef="#br0" timeOffset="16709.91">15903 13163 5519 0,'-8'12'496'0,"3"-9"-496"15,2-2 0-15,2 2 0 0,1-3 4096 0,0 0 736 16,2-3 144-16,2 0 16 0,4-3-3648 0,-8 6-752 0,0 0-144 0,0 0-16 15,59-52-432-15,-59 52 0 0,0 0 0 0,48-47 0 0,-48 47 0 16,0 0 0-16,42-50-144 0,-42 50 144 16,0 0 0-16,0 0 0 0,0 0 0 0,29-54 0 0,-31 50 368 0,-3 2 80 15,-2 2 0 1,-3 2 16-16,0 2 1200 0,-1-1 224 0,-1 6 48 0,-1-3 16 16,1 2-608-16,-2 3-112 0,2-1-16 15,0 2-16-15,3-1-624 0,2 0-128 0,0-1-32 0,4-2 0 0,0 3-416 0,3 1 128 16,3 4-128-16,0 0 0 0,5 0 0 15,1-2 0-15,0-5 0 0,4 1 0 16,0 2 0-16,1-3 0 0,1-3-160 0,1-3 160 16,-1-5-1264-1,-15 2-144-15,0 0-48 0,0 0 0 0,62-42-1744 0,-62 42-336 0</inkml:trace>
  <inkml:trace contextRef="#ctx0" brushRef="#br0" timeOffset="16875.56">16256 12825 1839 0,'0'0'160'0,"0"0"-160"16,0 0 0-16,0 0 0 0,0 0 1792 0,0 0 336 15,0 0 64-15,21-66 16 0,-21 66 1792 0,0 0 352 0,-2-4 80 0,-4 23 16 16,-1 7-800-16,-2 7-144 16,1 6-48-16,-1-1 0 0,3 3-2304 0,1 0-448 0,4-1-112 0,1-1-16 15,3-5-432-15,0-2-144 16,2-1 0-16,-3-2 0 0,1-1-192 0,-1-6-160 16,-1 1-32-16,3-7-17200 0</inkml:trace>
  <inkml:trace contextRef="#ctx0" brushRef="#br0" timeOffset="34156.28">12322 5945 2751 0,'-1'0'256'0,"0"0"-256"15,0 0 0-15,-1 0 0 0,1 0 832 0,-1 0 128 16,-2 0 32-16,-4 0 0 0,0 3 944 0,-1-3 192 15,0 0 48-15,1-3 0 0,2 3 560 0,1-2 112 16,1 1 32-16,2-2 0 0,3-3-576 0,1 2-128 16,4-4 0-16,-6 8-16 0,0 0-976 0,0 0-192 15,54-42-32-15,-54 42-16 0,0 0-176 0,65-39-16 16,-65 39-16-16,0 0 0 0,76-37-256 0,-76 37-48 16,54-25-16-16,-54 25 0 0,68-29-240 0,-68 29-48 15,65-29-128-15,-65 29 192 0,60-24-192 0,-60 24 0 16,0 0 0-16,69-33 0 15,-69 33-352-15,0 0-64 0,0 0-16 0,62-37-17008 0</inkml:trace>
  <inkml:trace contextRef="#ctx0" brushRef="#br0" timeOffset="34475.99">12452 5709 20271 0,'-6'6'896'0,"2"-1"192"16,0-1-880-16,1-3-208 0,0 2 0 0,1-1 0 0,-1 2 1440 0,-3 5 240 15,-1 0 48-15,-7 10 16 0,-3 7 48 0,0 0 0 16,0-1 0-16,3-1 0 0,1 0-1024 0,3-1-208 15,3-3-48-15,1-4 0 0,3-1-320 0,2-5-192 16,2 2 192-16,3-4-192 0,1 0 128 16,2-4-128-16,3 0 0 0,1-4 0 0,2-1 0 0,-13 1 0 15,0 0-128-15,0 0 128 16,73-25-432-16,-73 25 16 0,0 0 0 0,78-35-14704 16</inkml:trace>
  <inkml:trace contextRef="#ctx0" brushRef="#br0" timeOffset="34823.28">13260 4962 15663 0,'-4'-3'1392'16,"1"3"-1120"-16,2-3-272 0,1 3 0 16,0 3 1360-16,0-3 224 0,-1 3 32 0,-3 3 16 15,0 4 704-15,1 5 144 0,0 5 16 0,2 5 16 0,1 7-432 0,0 3-96 16,1 9 0-16,1 3-16 0,0 4-1024 0,0 2-208 15,2-1-32-15,0-3-16 0,-2-4-464 0,1-4-96 16,1-7 0-16,-2-5-128 0,2-6 0 0,-1-2 0 16,1-1 0-16,2-4-192 15,1-5-1408-15,-1-3-256 0</inkml:trace>
  <inkml:trace contextRef="#ctx0" brushRef="#br0" timeOffset="35185.68">13234 5373 20271 0,'-4'0'1792'0,"1"0"-1424"0,3 0-368 0,2-3 0 15,0 3 1760-15,1-3 288 0,0-1 48 0,3-1 16 16,-6 5-912-16,0 0-176 0,0 0-48 0,54-20 0 16,-54 20 240-16,0 0 64 0,54-6 0 0,-54 6 0 15,33 6-672-15,-18 0-128 0,1 4-32 0,0-1 0 16,0 2 0-16,-2 4 0 0,1-1 0 0,-3 3 0 15,1 0-96-15,-3 2-32 0,-1-4 0 0,0 1 0 16,0 3-160-16,-2 0-32 0,1-1-128 0,-3-1 192 16,-2-5-192-16,1-2 144 0,-2 2-144 0,0-4 128 0,0 0-128 15,-2-2 160-15,1-2-160 0,-1-1 160 16,2-3-160-16,-2 0 0 0,1-3 0 0,-1-1 0 16,0-2 0-16,0-2 0 0,1-2 0 0,-1-3 0 15,0 0 0-15,0-6 0 0,1 3 0 0,-1-5 0 16,3 1 0-16,-1 1 0 0,1 0 0 0,-3 19 0 0,0 0 0 0,18-51 0 15,-18 51-160-15,0 0 160 16,0 0-1296-16,44-50-176 0,-44 50-16 0,0 0-15232 16</inkml:trace>
  <inkml:trace contextRef="#ctx0" brushRef="#br0" timeOffset="35512.68">13863 5389 14735 0,'-5'4'640'0,"1"-2"160"0,2-2-640 0,-1 0-160 15,2-2 0-15,1 0 0 0,-1 0 1344 0,-2-1 224 16,0 0 48-16,-2-3 16 0,0-1 352 0,-3 4 64 0,2 0 0 0,0 3 16 16,-1 3-336-16,-1 3-80 0,0 1-16 0,-1 3 0 15,1 1-608-15,1 2-128 0,0 0-32 0,0 2 0 16,1-1-208-16,3 1-32 0,-2-4-16 0,3 0 0 16,2-1-336-16,2-4-64 0,1 0-16 0,4-2 0 15,0-2-192-15,2-4 0 0,-9 2 0 0,0 0 0 16,0 0-256-16,54-29-32 0,-54 29-16 0,0 0 0 31,0 0-480-31,56-54-112 0,-56 54 0 0,0 0-16 16,0 0 256-16,0 0 48 0,37-46 16 0,-36 45 0 0,-1 1 592 0,0 1 0 0,-1 4 0 0,-1 1 0 15,1 0 1024-15,-1 4 192 0,-1 3 16 0,1 0 16 16,-1 0-512-16,3 2-96 0,0-2-32 0,2 0 0 16,0 0-416-16,3-1-64 0,1 1-128 0,2-5 176 15,0 0-480-15,1-3-80 0,1-1-32 0,0-4-17184 16</inkml:trace>
  <inkml:trace contextRef="#ctx0" brushRef="#br0" timeOffset="35676.01">14036 5411 5519 0,'-1'-2'496'0,"1"0"-496"16,0 2 0-16,0 0 0 0,1 0 2560 0,-1 0 400 16,0-2 96-16,1 2 16 0,2 0 128 0,-1 0 48 15,3 4 0-15,0 2 0 0,0 0-1696 0,0 3-336 16,-1 1-64-16,1 0 0 0,0 2-848 0,-2 0-176 15,1 4-128-15,0-3 192 0,0 0-192 0,-2 2 0 16,2-3-160-16,-3-2 160 0,1-3-1376 0,0-4-176 0</inkml:trace>
  <inkml:trace contextRef="#ctx0" brushRef="#br0" timeOffset="35824.33">14016 5202 30399 0,'-12'8'1344'0,"6"-6"288"0,1 1-1312 0,1-2-320 0,3-1 0 0,1 0 0 16,1-1 0-16,0 1-256 0,3-3 32 0,2-1-8672 15,-6 4-1728-15</inkml:trace>
  <inkml:trace contextRef="#ctx0" brushRef="#br0" timeOffset="36144.39">14234 5385 20271 0,'-6'14'1792'0,"3"-8"-1424"0,1 0-368 0,2 0 0 0,0-3 2432 0,0 1 400 0,1-3 96 0,0 5 16 16,2 3-1264-16,0 1-240 15,1 2-48-15,0 1-16 0,2-1-624 0,-2-2-128 16,1-4-32-16,-2 0 0 0,0-2-464 0,1-2-128 16,-1 2 0-16,0-4 0 0,1 0-176 0,-1-3-48 15,1 0-16-15,0-1 0 0,-1-2-112 0,1-3-32 16,-4 9 0-16,0 0 0 0,0 0 384 0,0 0-144 15,19-54 144-15,-19 54 0 0,0 0 0 0,0 0 0 16,0 0 0-16,0 0 0 0,0 0 0 0,0 0 272 16,0 0-16-16,0 0-16 0,0 0 400 0,0 0 64 15,0 0 32-15,0 0 0 0,0 0-336 0,0 0-64 16,0 0-16-16,47-4 0 0,-44 11-320 0,0 2 144 0,0 1-144 0,0-1 0 16,1-3 0-16,-1 1 0 0,1-3 0 0,1 1-144 31,-1-1-1392-31,1-2-256 0</inkml:trace>
  <inkml:trace contextRef="#ctx0" brushRef="#br0" timeOffset="36290.71">14461 5373 19343 0,'-1'0'848'0,"1"0"192"0,0 0-832 0,0 0-208 0,0 0 0 0,0 0 0 16,0 1 1824-16,1 2 320 0,2-3 64 0,-1 3 16 0,3 2 80 0,0 0 0 15,0 4 16-15,0-1 0 16,1-1-1616-16,-1 0-336 0,2 3-64 0,-3-1-16 15,3-3-1312-15,-2 1-256 0,0-1-48 0,-1-1-13648 16</inkml:trace>
  <inkml:trace contextRef="#ctx0" brushRef="#br0" timeOffset="36426.28">14495 5238 15663 0,'-8'-1'688'0,"5"1"144"0,-1-3-656 0,2 3-176 0,0-2 0 0,2 1 0 15,0 1 272-15,2-5 32 0,-2 1 0 0,2-2 0 16,-2 6-144-16,0 0-32 0</inkml:trace>
  <inkml:trace contextRef="#ctx0" brushRef="#br0" timeOffset="36695.61">14625 5300 16575 0,'0'6'1472'0,"0"-1"-1168"16,1 0-304-16,0-1 0 0,0-2 2400 0,2 4 416 0,1 4 96 0,1 6 16 15,2 7-1104-15,2-5-224 0,-2 1-32 0,-1-3-16 16,2-3-688-16,-3 0-144 0,0-5-16 0,-2-1-16 16,1-4-560-16,0-2-128 0,-2 1 0 0,1-2 0 0,0-3 0 0,1 0 0 15,-4 3-160-15,0 0 160 16,0 0-336-16,0 0 16 0,17-47 16 0,-17 47 0 16,0 0 144-16,0 0 32 0,0 0 0 0,24-54 0 15,-24 54 128-15,0 0 0 0,0 0 160 0,0 0-160 0,0 0 992 0,25 7 96 16,-21-1 32-16,1 1 0 15,-1 2-256-15,1-1-48 0,-1 4-16 0,0-4 0 16,0 2-544-16,0-1-96 0,0 1-32 0,0-4 0 16,2 0-128-16,0 0-256 0,3-3 64 15,1 0-17856-15</inkml:trace>
  <inkml:trace contextRef="#ctx0" brushRef="#br0" timeOffset="37034.51">15027 5323 21183 0,'-9'-10'944'0,"5"7"192"0,0-3-912 0,2-1-224 16,1 4 0-16,0 0 0 0,1 0 560 0,-2-4 64 0,1-3 16 0,0-2 0 16,-2 2 768-16,2-1 144 0,1 4 48 0,-1 4 0 15,1 3-192-15,-1 4-16 0,1 5-16 0,0 3 0 16,1 1-112-16,0 6-32 0,2 3 0 0,0 3 0 15,2 1-528-15,1 1-128 0,1-5 0 0,1 4-16 16,1-1-288-16,2-1-48 0,0-2-16 0,-1-1 0 16,1-3-208-16,-3-1 0 15,-3-5 0-15,0-2 0 0,-2 2 0 0,0 1 0 16,-2-4 0-16,-1 1 0 0,-3 3 0 0,-3-6 128 16,-1 4-128-16,-3-5 0 0,3-2 144 0,-2-1-16 0,-1-2 0 0,-1 1 0 15,1-4-128-15,-1 1 0 0,-2-6 0 0,1-1 128 0,1-5-128 0,1 0-224 16,1-6 48-16,3-2 16 15,6 21-688-15,-5-48-144 0</inkml:trace>
  <inkml:trace contextRef="#ctx0" brushRef="#br0" timeOffset="37805.55">15632 5289 6447 0,'-2'2'576'0,"0"-2"-576"0,0 0 0 0,2 0 0 16,0 0 1680-16,0 0 240 0,-2 0 32 0,-1 3 16 16,0 3 688-16,0 4 144 0,-1 2 16 0,3 2 16 0,0 4-304 0,1 1-64 15,0 1-16-15,1 2 0 16,-1 0-880-16,1 0-176 0,2-1-48 0,-2-1 0 15,0-5-688-15,2 1-144 0,1-4-16 0,-3-4-16 16,1-3-480-16,1-4 0 0,0-2-128 0,1-5-17168 16</inkml:trace>
  <inkml:trace contextRef="#ctx0" brushRef="#br0" timeOffset="38187.99">15571 5241 12895 0,'-2'0'576'0,"4"-3"112"0,-1 2-560 0,3-2-128 16,-1 1 0-16,1 2 0 15,2-1-432-15,3 1-112 0,-9 0-32 0,0 0 0 0,57-9 192 0,-57 9 48 0,44 10 0 0,-25 1 0 16,-2 5 336-16,-3 3 0 16,-4 3 0-16,-3 4 128 0,-2 2 1488 0,-3 1 304 0,-2-1 48 0,-1-2 16 15,0-1 1392-15,-1-3 272 16,-1-2 64-16,1-3 16 0,-1-1-1232 0,2-2-240 0,-2 1-48 0,2 1-16 15,1-4-1424-15,0-2-304 0,1-1-48 0,1-6-16 16,0 1-400-16,2-1 0 0,-2-6 0 0,2-1 0 16,-4 4-576-1,0 0-32-15,0 0-16 0,0 0 0 16,22-56-112-16,-22 56-32 0,0 0 0 0,15-54 0 0,-15 54 544 0,0 0 224 0,0 0-192 0,22-50 192 16,-22 50 0-16,0 0 0 0,0 0 0 0,0 0 0 15,0 0 768-15,0 0 192 0,13 3 16 0,-12 6 16 16,0 0-224-16,0 1-32 0,2 0-16 0,-1-1 0 15,2 1-528-15,1 1-192 0,1-1 144 0,3-4-144 16,0 1-256-16,-1-4-144 0,3 1-32 0,0-4-17232 16</inkml:trace>
  <inkml:trace contextRef="#ctx0" brushRef="#br0" timeOffset="38406.33">16120 5407 11967 0,'-8'4'1072'0,"3"-1"-864"16,0-3-208-16,3 1 0 0,2 1 3808 0,-1-2 720 15,-1 0 144-15,0 0 16 0,-2 0-1632 0,1 2-336 0,0-2-64 0,2 1-16 16,1 0-1824-16,1 2-368 16,3 0-80-16,-1 3-16 0,1 1-352 0,1-1 0 0,0 1 0 0,0 4 0 15,-1 0 0-15,-1 1 0 16,0 1 0-16,-2 2 0 0,-2-5 176 0,0 2 16 0,-2 1 0 0,0-3 0 16,-1-1 48-16,-1 0 16 15,-3-1 0-15,0 0 0 0,-2 2-112 0,-2-1-16 0,-2-2 0 0,-1-1 0 16,1-3-128-16,1-6-256 0,3 3 64 0,1-6-18176 15</inkml:trace>
  <inkml:trace contextRef="#ctx0" brushRef="#br0" timeOffset="38605.37">16112 5194 21183 0,'-2'6'1888'0,"1"0"-1504"0,2-2-384 0,0-2 0 0,2 1 2928 15,-1 3 512-15,2 4 96 0,2 8 32 16,4 11-1968-16,2 4-384 0,0 0-64 0,0-4-32 16,-1 1-736-16,-3-3-128 0,1-4-48 0,-2 1 0 0,0-2-208 0,-2-6-160 15,-2-4 32-15,0 2 0 16,0-2-1168-16,-1-2-240 0,-2-4-32 0,0 1-8848 16,-2-4-1760-16</inkml:trace>
  <inkml:trace contextRef="#ctx0" brushRef="#br0" timeOffset="38745.54">16182 5468 13823 0,'0'0'608'0,"0"0"128"0,0 0-592 0,0 0-144 16,0 0 0-16,0 0 0 0,0 0 1968 0,13-51 352 16,-7 48 80-16,-6 3 16 0,0 0-288 0,0 0-48 15,0 0-16-15,49-9 0 0,-37 11-1424 0,0-2-304 0,2 4-48 0,-1-4-16 32,4 0-1104-32,0 3-240 0,1-3-32 0,-18 0-11520 0</inkml:trace>
  <inkml:trace contextRef="#ctx0" brushRef="#br0" timeOffset="39015.85">16484 5386 2751 0,'0'0'256'0,"0"0"-256"0,0-1 0 16,0 1 0-16,-1 0 2208 0,0 0 400 0,0-2 80 0,-4 2 0 16,0 0 1168-16,-3 0 240 0,0 2 32 0,-2 2 16 0,-1 2-1328 15,1 0-256-15,0 4-48 16,1-2-16-16,1 3-1216 0,0-1-240 0,2-2-48 0,2 2-16 16,1-2-656-16,0 0-128 0,2 2-16 0,0-1-16 15,1 1-160-15,1-3 0 0,0 2 0 0,2-3 0 16,0 0 0-16,1-2 0 0,1-2 0 0,0 0 0 15,0-2 0-15,0 0 0 0,0-2 0 0,0 0 0 16,1-4 0-16,-6 6-272 0,0 0 64 0,0 0 16 0,0 0-64 0,0 0-16 16,42-39 0-16,-37 36 0 0,0-2 16 15,0 3 0-15,-1 2 0 0,-2 0 0 0,2 4 256 0,-1-1 0 16,0 3 0-16,-1 1 0 0,1 2 0 16,-1-3 0-16,0 4 0 0,0 2 0 0,0-2 0 0,0 0 0 15,0 2 0-15,2-3 0 16,0-3-256-16,1-2-128 0,1 0-48 15,0-4-16064-15</inkml:trace>
  <inkml:trace contextRef="#ctx0" brushRef="#br0" timeOffset="39354.39">16638 5437 20271 0,'-4'3'1792'15,"2"-1"-1424"-15,0 2-368 0,2-4 0 16,2 1 2400-16,-2 2 416 0,0 3 64 0,0 0 32 15,-2 6-1440-15,4 1-304 0,-1-1-48 0,1 2-16 16,2-2-720-16,0-2-160 0,-1 0-32 0,0-2 0 16,1-1-192-16,-2-1 0 0,1 0 0 0,0 0-160 15,0-2 160-15,-1-2 0 0,1 0-144 0,0-2 144 16,1-2 0-16,0-3 0 0,0 2 0 0,-4 3 0 16,0 0 0-16,0 0 0 0,0 0 0 0,0 0 0 15,33-63-144-15,-33 63 144 0,0 0 0 0,0 0 0 16,30-51 0-16,-30 51-128 0,0 0 128 0,0 0 0 15,0 0 0-15,0 0 0 0,0 0 0 0,0 0 0 0,0 0 320 0,0 0 32 16,24 0 0-16,-24 10 0 16,0 2 256-16,0-2 48 0,2 2 16 0,-1-3 0 15,0 3-384-15,2 2-80 0,0-2-16 0,1-4 0 16,-2 0-368-16,3-1-80 0,0-1 0 0,1-2-16944 16</inkml:trace>
  <inkml:trace contextRef="#ctx0" brushRef="#br0" timeOffset="39774.05">17016 5425 16575 0,'-4'-5'736'0,"2"2"160"0,1 0-720 0,0 0-176 16,-1 1 0-16,2 0 0 0,-1 2 912 0,0-2 160 0,-2 2 16 0,0 0 16 15,-1 2 1360-15,-2 2 272 16,1 4 48-16,-1 3 16 0,-2-1-1056 0,1 6-208 15,-1-1-32-15,0 2-16 0,0 4-528 0,1-3-96 0,1-2-32 0,2 1 0 16,3-4-208-16,-2 0-48 0,2-1-16 0,1 0 0 16,1-2-272-16,3 3-48 0,0-5-16 0,1 0 0 15,3 0-224-15,-2-2 128 0,4-2-128 0,0-1 0 16,1-2 0-16,2-2 0 0,-2 1 0 0,1-3 0 16,-1-1 0-16,-11 4 0 0,0 0 0 0,0 0 0 15,52-33-160-15,-52 33-32 0,0 0 0 0,44-42 0 16,-44 42 0-16,0 0-16 0,0 0 0 0,35-61 0 15,-35 61 48-15,0 0 16 0,0 0 0 0,0 0 0 16,0 0 144-16,-8-40 0 0,0 41 0 0,1 1 0 0,0 2 128 0,-2 1 48 16,-2 5 16-16,-2 0 0 15,5-2 144-15,0 2 48 0,2 0 0 0,0 0 0 0,2 5-192 0,2-3-48 16,1 2 0-16,3 1 0 16,2-4-144-16,3 1 128 0,3 1-128 0,1-4 128 0,-2-2-128 0,1-2 0 15,5-2 0-15,2 1 0 0,3-4 0 0,-1-2-144 0,5-3 144 0,-2-2-18992 31</inkml:trace>
  <inkml:trace contextRef="#ctx0" brushRef="#br0" timeOffset="86376.49">11564 14860 12895 0,'-1'1'1152'0,"0"2"-928"16,1-3-224-16,0 0 0 0,1 0 1392 0,0 2 224 15,0-1 48-15,1 2 16 0,1 3 112 0,2 0 0 16,3 0 16-16,0 4 0 0,1-3-720 0,2 2-160 16,3 1-32-16,1 1 0 0,1-1-192 0,-1 3-64 15,-4-6 0-15,1 2 0 0,4 1-176 0,-1-2-32 16,0 2-16-16,-3 0 0 0,-2-1-208 0,-1-4-32 16,-2 0-16-16,-3 1 0 0,0-5-160 0,-2 2-272 15,-1-1 64-15,-1-2-14304 0</inkml:trace>
  <inkml:trace contextRef="#ctx0" brushRef="#br0" timeOffset="86643.6">11824 14803 1839 0,'-1'0'160'16,"1"0"-160"-16,0 0 0 0,0 0 0 0,-2 1 1856 16,1 2 352-16,-1-1 64 0,-3 4 16 0,-1 2 640 0,-4 4 128 15,-1 3 16-15,-2 1 16 0,0 0-240 0,-3 4-48 16,-1 1-16-16,0 1 0 0,-1-3-1120 0,-1 1-208 16,2-2-48-16,1 1-16 0,1-3-592 0,2-4-112 15,1 2-32-15,2-6 0 0,3-1-400 0,3-4-64 16,3-3-32-16,2-3-17472 15</inkml:trace>
  <inkml:trace contextRef="#ctx0" brushRef="#br0" timeOffset="87685.75">11870 14841 10127 0,'-3'0'896'0,"1"-2"-704"16,-1 1-192-16,2 1 0 0,0 0 800 0,-2 0 128 15,-2-3 32-15,-3 0 0 0,-2-1 736 0,-3-1 160 16,2 1 16-16,0-2 16 0,3 2-416 0,-2-2-64 16,0 2-32-16,0 2 0 0,-1-2-448 0,-2 5-96 15,1 2 0-15,-3 1-16 0,0 2 64 0,0 2 16 16,-2 5 0-16,0-2 0 0,0 4-16 0,2-2 0 0,2 0 0 0,1 2 0 15,0 7-368-15,0-4-64 0,4 2 0 0,0 2-16 16,3 7-96-16,2-1-16 0,4 1 0 0,4-7 0 16,2-1-160-16,3-5-32 0,3-3-128 0,4-2 192 15,3-3-192-15,2-1 0 0,0-4 0 0,3 0 0 16,0 0-144-16,-25-3 144 0,54-3 0 0,-54 3-144 16,56-6 144-16,-56 6 0 0,0 0 0 0,69-23 0 15,-69 23 0-15,0 0 0 0,0 0 0 0,48-47 0 16,-48 47 0-16,0 0 224 0,15-64-32 0,-16 43 0 15,-3 1 272-15,-1-1 48 0,-4 3 16 0,1 0 0 16,-5 0-304-16,1 2-64 0,0 0-16 0,-2-2-12064 16,1 2-2416-16</inkml:trace>
  <inkml:trace contextRef="#ctx0" brushRef="#br0" timeOffset="88453.03">12625 14640 12895 0,'-11'2'1152'0,"5"-2"-928"0,1-2-224 0,1 2 0 0,3-1 1104 0,-1 1 176 15,0 0 48-15,-1 0 0 0,-4 0 832 0,0 0 160 16,0 3 48-16,-2 1 0 0,3 5-448 0,0-2-96 15,1 6-16-15,0 1 0 0,1 2-768 0,0 4-144 16,2 1-48-16,-1 2 0 0,2-1-448 0,0-2-80 16,2 1-32-16,0-5 0 0,-1-4-288 0,3 0 0 15,-1-2 0-15,1 0 0 0,-1-4 0 0,2-2 0 16,0 1-144-16,-2-5 144 16,2-2-576-16,-2-2-48 0,1-1 0 0,-1-1 0 0,1-2 224 0,-2-4 32 15,1-2 16-15,1-1 0 0,-1-3 352 0,1-6 0 16,0 0 0-16,0-5 0 0,1 1 0 0,-1 1 0 15,0 4 0-15,-1 4 0 0,2 0 0 0,-1 3 0 16,-1 4 0-16,-1 4 0 0,0 3 400 0,-1 4 48 0,-1 1 16 0,1 0 0 16,-1 1 240-16,1 4 64 0,0 1 0 0,0 2 0 15,2 0-320-15,3 5-48 0,0-2-16 16,2 4 0-16,2 1-384 0,3-1 128 0,1 2-128 0,1-1 0 16,1-1 0-16,1 0 128 0,1-2-128 0,-2 0 0 15,0-3 0-15,-3-4 128 0,-1-3-128 0,-3 0 0 16,-2-3 0-16,0-3 0 0,0 0 0 0,-1-3 0 15,0-4 0-15,0-3 0 0,0-2 0 0,0-1 0 16,-1 0 0-16,1 0 128 0,-2-4-128 0,0 3 0 16,0 0 0-16,1-2 0 0,0 4-192 0,-2 2-11424 15,3 0-2288-15</inkml:trace>
  <inkml:trace contextRef="#ctx0" brushRef="#br0" timeOffset="88836.3">12905 14759 3679 0,'-4'6'320'0,"1"-2"-320"16,2-4 0-16,0 0 0 0,1 2 1760 0,0-2 288 16,1 0 48-16,0-2 16 0,3 2 0 0,1-3 16 15,1 2 0-15,2-2 0 0,0 0-464 0,1-4-80 16,0 2-32-16,-1 1 0 0,0-3-416 0,-1 2-96 15,1-1-16-15,-2 0 0 0,-1 1-144 0,-2-1-48 16,0 0 0-16,-2 0 0 0,-1 1-192 0,-1 1-64 0,-2 0 0 0,0 0 0 16,-2 2-48-16,-1 2-16 0,-2 2 0 0,1 0 0 15,-2 3 0-15,0-2-16 0,1 4 0 0,0-1 0 16,2 1-112-16,-1 2-32 0,2 1 0 0,0 2 0 16,1 0-208-16,2 2-144 0,0 2 192 0,2-1-192 15,2 1 128-15,1-4-128 0,2 1 0 0,0-3 0 16,1-2 0-16,2 0 0 0,1-2 0 0,-2 0 0 15,-2-3 0-15,1 0 0 0,3-3 0 0,4 3 0 16,3-6-608-16,-16 3-32 16,0 0 0-16,0 0 0 0,57-24-912 0,-57 24-192 0,0 0-48 0,0 0 0 15,47-49-1216-15,-47 49-256 16,0 0-64-16</inkml:trace>
  <inkml:trace contextRef="#ctx0" brushRef="#br0" timeOffset="89122.5">13146 14671 5295 0,'-1'-8'0'0,"1"6"224"0,0 2-64 0,0 0 0 16,0 0-160-16,-2 0 0 0,1 0 0 0,0 0 0 0,-2 0 2432 0,1 4 448 15,-1 2 80-15,1 0 32 0,-1 0-480 0,2 3-80 16,0 1-32-16,0 0 0 0,1 2-784 0,0 0-144 16,0 4-48-16,0-3 0 0,1 3-432 0,0 0-96 15,0-2 0-15,1-2-16 0,1-2-464 0,1 1-96 16,0-4 0-16,1 2-16 0,2-3-304 0,-1-2 0 16,2-4 0-16,-1 0 0 0,-1 0-224 0,2-4-48 15,-1-2-16-15,2-3 0 16,-2 3-160-16,1 0-48 0,-2 0 0 0,-1 1 0 0,0 0 320 0,-1 4 176 0,-1-2-192 0,1 3 192 15,-2-2 0-15,1 2-128 16,-2 5 128-16,0-2 0 0,1 0 128 0,-2 1 64 0,1-1 32 0,0 3 0 16,0-3 576-16,2 3 112 0,0-2 32 0,1-2 0 15,1 2 16-15,0 0 0 0,3-4 0 16,-2 0 0-16,1 0-448 0,-1-4-96 0,0 0-16 0,2-2 0 16,-8 6-256-16,0 0-144 0,0 0 160 0,31-62-160 15,-31 62-192-15</inkml:trace>
  <inkml:trace contextRef="#ctx0" brushRef="#br0" timeOffset="89636.22">13847 14677 13823 0,'-3'2'1216'0,"1"0"-960"0,1 0-256 0,1-2 0 0,1 3 1744 0,-1 0 304 15,-1 4 64-15,-2 2 16 16,2 5-496-16,0 7-96 0,1-2-32 0,1 0 0 16,1 0-736-16,2-3-128 0,-1-1-48 0,0-2 0 15,0-3-400-15,-1 0-64 0,0 1-128 0,-2-4 176 16,0-1-544-16,-2-3-96 0</inkml:trace>
  <inkml:trace contextRef="#ctx0" brushRef="#br0" timeOffset="89991.67">13869 14600 14735 0,'-8'4'640'0,"4"-3"160"15,1 1-640-15,2-1-160 0,2 1 0 0,1-2 0 0,-1 1 192 0,3 2 0 0,0 3 0 0,3 3 0 16,1 2 512-16,1 1 96 16,1 3 32-16,-2 1 0 0,1 0-320 0,-3 0-48 0,1 0-16 0,-3 2 0 15,-1-2-192-15,-1-3-64 0,0 0 0 16,-2-1 0-16,-2 0 48 0,1-2 0 0,1-3 0 0,-1-1 0 16,1-3-48-16,1-3 0 0,2 0 0 0,0-3 0 15,2-2-192-15,0-3 0 0,3 2 0 0,-1-6 0 16,-7 12 0-16,0 0 0 0,0 0 0 0,38-48-160 15,-38 48 160-15,0 0 0 0,0 0 0 0,0 0-128 16,46-41 128-16,-41 37 0 0,-2 5 0 0,-3 2 0 16,0 1 784-16,-2 2 240 0,0 2 64 0,-1 0 0 15,0 2 80-15,-2 1 32 0,1-1 0 0,-1 2 0 16,0-2-784-16,1 2-160 0,1-2-16 0,1-1-16 16,4-2-992-16,3-3-208 0,3-2-48 0,3-2-11696 15</inkml:trace>
  <inkml:trace contextRef="#ctx0" brushRef="#br0" timeOffset="90216.75">14297 14708 22111 0,'-20'10'976'0,"12"-8"208"0,-2 2-944 0,1 0-240 16,3-4 0-16,1 2 0 0,-1-2 1664 0,-4 1 304 0,-4 2 48 0,1 1 16 16,3-2-656-16,5 1-128 15,6-3-32-15,3 0 0 0,3 1-864 0,3 1-176 16,2-1-48-16,1 4 0 0,-1 3 112 0,-2 1 16 15,0 0 0-15,-4 4 0 0,-1-5-80 0,-4 4-16 0,-1-1 0 0,-3-1 0 16,-2-1-160-16,-3 0 0 16,0-1 144-16,-2 0-144 0,-1-2 0 0,-1 1 0 15,3-4-192-15,-1-3 64 16,2 0-1520-16,2-3-288 0</inkml:trace>
  <inkml:trace contextRef="#ctx0" brushRef="#br0" timeOffset="90415.29">14324 14478 11967 0,'-11'10'1072'0,"5"-5"-864"0,0-2-208 0,2 1 0 15,2-1 2368-15,0 0 416 0,2 0 96 0,0 3 0 16,-1 4-608-16,2 6-128 0,3 0-32 0,2 4 0 0,4 1-1408 0,0-1-272 16,2 1-64-16,1 1-16 15,0 0-352-15,-2 0 0 0,1-2 0 0,-4 1 0 16,1-1 0-16,-3 1-192 0,-2-5 192 0,-2 0-192 15,-1-2-816-15,-1 1-160 0,-2-5-48 16,0-1-7168-16,-2 0-1456 0</inkml:trace>
  <inkml:trace contextRef="#ctx0" brushRef="#br0" timeOffset="90577.93">14396 14718 13695 0,'2'1'304'0,"0"-1"64"0,-2 0 16 0,0 0 0 0,1 0-384 0,-1 1 0 16,1-1 0-16,0 2 0 0,2 0 3072 0,1-1 528 0,2 2 112 0,1-3 32 15,1 0-2176-15,1-3-432 0,4 2-96 0,0-1-16 32,-13 2-1760-32,0 0-352 0,0 0-80 0,70-14-11376 0</inkml:trace>
  <inkml:trace contextRef="#ctx0" brushRef="#br0" timeOffset="90884.55">14689 14677 14735 0,'-7'0'640'0,"2"0"160"0,0 0-640 0,0 0-160 0,1 0 0 0,-1 2 0 16,-1-2 2096-16,-6 2 384 0,-6 3 80 0,-2-2 0 0,-2 4-208 0,5-1-48 15,2 0-16 1,5 0 0-16,4-2-1360 0,2 2-272 0,4-2-48 0,1 2-16 16,2 0-592-16,1-2 0 0,1 4 0 0,0-1 0 15,1-1 0-15,0 0 0 0,0 1 0 0,0 0 0 0,2-1 0 16,-2-3-160-16,1 2 160 0,-1 0 0 16,2 0-320-16,-2-3 64 0,0 0 0 0,0-2 0 0,1 0 0 0,-2-2 16 15,0 0 0-15,-1-3 0 16,1 0 112-16,2-1 128 0,-2-2-208 0,1-2 80 0,-6 10 128 15,0 0 0-15,0 0 0 0,0 0 0 16,0 0 0-16,0 0 0 0,31-50 0 0,-30 49 0 0,-1 1 0 0,1 0 0 16,-1 0 0-16,-1 4 0 0,0-1 0 0,-1 2 0 15,2 2 0-15,-1-1 0 0,0 1 0 16,1-1 0-16,0 3 0 0,0-2-128 16,2 0-512-16,0-1-112 15,1 0-16-15,2-2 0 0,0-2-1104 0,0 2-240 0,1-4-32 0</inkml:trace>
  <inkml:trace contextRef="#ctx0" brushRef="#br0" timeOffset="91219.71">14797 14734 16575 0,'-4'-3'736'0,"3"2"160"15,-1 1-720-15,1-2-176 0,1 2 0 0,0-3 0 0,1 2 1088 0,1-1 192 0,0-1 48 0,3 2 0 16,0-2-176-16,0 3-48 0,1 3 0 0,-1-1 0 15,0 3-432-15,-1 1-96 0,-2 3 0 0,1 0-16 16,-2 2-144-16,-1 0-32 0,-3 0 0 0,1 0 0 16,-1 0 0-16,0 0-16 0,0-1 0 0,0-3 0 15,0-1 144-15,2-3 48 0,1 0 0 0,0-2 0 16,1-1-304-16,2-1-48 0,0-4-16 0,3-2 0 0,-6 7-192 0,0 0 0 16,0 0 0-16,0 0 0 15,40-51-288-15,-40 51 0 0,0 0 0 0,0 0 0 16,0 0-80-16,0 0-16 0,0 0 0 0,35-47 0 0,-32 44 384 0,-3 2 0 0,0 2 0 0,0 2 0 15,-1-1 528-15,0 0 128 16,-2 0 32-16,1 4 0 0,1-2-48 0,-2 2-16 16,2 0 0-16,0 1 0 0,1-1-480 0,0 0-144 15,2-2 0-15,1 2-10320 16,2-3-2160-16</inkml:trace>
  <inkml:trace contextRef="#ctx0" brushRef="#br0" timeOffset="91560.02">15182 14718 9215 0,'-7'-4'816'0,"3"2"-656"15,1-1-160-15,0 2 0 0,1-2 2480 0,0 3 464 0,0-3 80 16,-3 0 32-16,-1 0-272 0,-3-4-48 0,0 4-16 0,2 0 0 16,0 1-1376-16,2 2-288 0,1 2-48 15,0 2-16-15,2 0-736 0,-1 2-128 0,3 2-128 0,-1 1 144 16,2 2-144-16,-1 2 0 0,3 1 0 0,-2 0 0 15,1 1 0-15,3-2 128 0,0 0-128 0,0-1 192 16,1-2 272-16,2-1 64 0,-1-2 16 0,2-1 0 16,0-1-208-16,-1-1-32 0,3-3-16 0,-1-1 0 15,1-1-160-15,-11 1-128 0,0 0 144 0,0 0-144 0,0 0 0 0,56-32 0 16,-56 32 0-16,0 0 0 16,0 0 0-16,40-50 0 0,-40 50 0 0,0 0 0 15,0 0 0-15,0 0 0 0,31-54 0 0,-30 50 0 16,-4 3 0-16,0 2 0 0,-4 3-144 0,-1 2 144 0,-2 4 0 15,0 2-144-15,-1 2 144 0,0 2 0 16,1-1 0-16,0-1 192 0,1 0 0 0,4-4-11264 16,2-4-2240-16</inkml:trace>
  <inkml:trace contextRef="#ctx0" brushRef="#br0" timeOffset="92535.73">7312 13889 10127 0,'-6'2'896'0,"1"0"-704"0,2-2-192 0,3-2 0 16,1 0 448-16,-1 2 48 16,-2-2 16-16,-1-2 0 0,2 0-208 0,1-1-48 0,4 2 0 0,2-3 0 15,4 3-256-15,-10 3-176 16,0 0 32-16,0 0 0 15,59 3-1024-15,-59-3-208 0,0 0-32 0,71 12-16 0</inkml:trace>
  <inkml:trace contextRef="#ctx0" brushRef="#br0" timeOffset="92745.98">8170 14129 7359 0,'-8'5'320'0,"4"-2"80"0,1-1-400 0,1 2 0 0,2-4 0 0,0 2 0 0,0-2 624 0,-2 4 32 16,2-2 16-16,-1 5 0 0,1 0 416 0,1-1 96 15,1 0 16-15,0-2 0 0,2 1-176 0,1-1-48 16,0-3 0-16,1 1 0 0,0 1-816 16,3-3-160-16,-1 0 0 0,-8 0-7824 0</inkml:trace>
  <inkml:trace contextRef="#ctx0" brushRef="#br0" timeOffset="92871.43">8545 14231 159 0,'-5'3'0'0,"1"0"0"0,1-3 0 15,2 0 0-15,0 0 0 0,1 0 0 0,0 0 0 0</inkml:trace>
  <inkml:trace contextRef="#ctx0" brushRef="#br0" timeOffset="93075.37">9118 14328 15663 0,'-12'5'688'0,"5"-2"144"0,0-1-656 0,4-2-176 0,3 0 0 0,0 0 0 0,0 0 0 0,0 1 0 16,1 2 144-16,0-3-4800 15,4 2-960-15</inkml:trace>
  <inkml:trace contextRef="#ctx0" brushRef="#br0" timeOffset="93258.23">9528 14417 15663 0,'-8'6'688'0,"3"-2"144"0,2-4-656 0,0 3-176 0,3-3 0 0,1 0 0 0,1 0 256 0,-1-3 0 16,0 3 16-16,1 0 0 0,1 0-272 0,2 0 160 16,2 3-160-16,1-2 128 15,3 4-432-15,1-1-80 0,-12-4-32 0</inkml:trace>
  <inkml:trace contextRef="#ctx0" brushRef="#br0" timeOffset="93394.38">9842 14515 11055 0,'0'6'480'0,"0"-2"112"0,0 0-464 0,0-2-128 0,1-2 0 16,0 0 0-16,0 0 768 0,2 1 144 0,2 2 32 0,2-3 0 0,-7 0-480 0,0 0-80 16,0 0-32-16,0 0 0 31,60-4-1360-31,-60 4-272 0,0 0-48 0,55-9-16 0</inkml:trace>
  <inkml:trace contextRef="#ctx0" brushRef="#br0" timeOffset="93514.15">10168 14585 2751 0,'0'3'256'0,"0"-3"-256"0,0 0 0 0,0 0 0 15,0 1 1616-15,1 4 288 0,1 1 48 0,0 1 16 0,2 2 192 0,3-2 32 16,3-1 16-16,-10-6 0 16,0 0-1248-16,48 10-256 0,-48-10-64 0,0 0 0 15,79-3-640-15,-79 3 0 0,69-4 0 0,-69 4-8832 16</inkml:trace>
  <inkml:trace contextRef="#ctx0" brushRef="#br0" timeOffset="93725.95">10883 14769 22111 0,'-15'9'976'0,"5"-2"208"0,3-5-944 0,2 2-240 0,4-2 0 0,2-2 0 16,0 1 592-16,0 2 80 0,2-1 16 0,3 0 0 16,3 0-208-16,-9-2-32 0,0 0-16 0,0 0 0 31,61 0-688-31,-61 0-144 0,0 0-32 0,66-6-10768 0</inkml:trace>
  <inkml:trace contextRef="#ctx0" brushRef="#br0" timeOffset="93876.17">11331 14864 14735 0,'2'15'1312'0,"0"-6"-1056"0,1-2-256 0,-1-1 0 15,2-2 2656-15,0-4 480 0,2 2 80 0,1 2 32 0,6 2-1568 0,-13-6-304 16,34 13-64-16,-34-13-16 0,39 12-1040 0,-39-12-256 16,0 0 0-16,50 7-13792 0</inkml:trace>
  <inkml:trace contextRef="#ctx0" brushRef="#br0" timeOffset="94323.55">8010 13918 11055 0,'-11'3'976'0,"4"0"-784"15,4-3-192-15,3 0 0 0,2 0 0 0,-4 0 128 0,0 0-128 0,-2 0 0 32,2 4-768-32,3-4-240 0,5 0-48 0,4 2-16 0</inkml:trace>
  <inkml:trace contextRef="#ctx0" brushRef="#br0" timeOffset="94530.75">8716 14151 8287 0,'-2'4'736'0,"1"-1"-592"0,1-3-144 0,0 0 0 16,1-3 576-16,0 3 64 0,0 0 32 0,1 3 0 15,-1-3-176-15,1 0-48 0,1 3 0 0,-1-1 0 16,3 3 48-16,-1-2 0 0,1 3 0 0,0 1 0 16,1-1-496-16,1 0 0 0,1 1 0 0,1 2 0 31,-1 1-992-31,1-4-192 0,-2 0-32 0,1 0-16 0,-1 1 1088 0,1-6 144 0,0-1 176 0,0 2-32 15,-1-4-144-15</inkml:trace>
  <inkml:trace contextRef="#ctx0" brushRef="#br0" timeOffset="95250.16">9452 16343 3679 0,'4'-4'320'0,"1"-2"-320"0,-1 3 0 0,-1 0 0 16,1 0 0-16,2-3 0 0,-6 6 0 0,0 0 0 15,56-45 0-15</inkml:trace>
  <inkml:trace contextRef="#ctx0" brushRef="#br0" timeOffset="95445.9">9900 16217 22111 0,'-20'12'976'0,"10"-8"208"0,0-1-944 0,4 0-240 16,2-1 0-16,2-2 0 0,-1 0 0 0,0-2 0 0,-2-1 0 0,-1 2 0 31,2-4-512-31,4 1-128 0,4 1-48 0,2-1 0 16,4 2-1216-16,1-2-240 0,-11 4-48 0,0 0-16 0</inkml:trace>
  <inkml:trace contextRef="#ctx0" brushRef="#br0" timeOffset="95625.87">10425 15973 19343 0,'-11'6'848'0,"1"-6"192"0,2 0-832 0,3 0-208 0,2-2 0 0,2 0 0 15,0 0 128-15,-2-2-128 0,0-2 176 0,-2-3-176 32,1 2-320-32,3-4-192 0,3 3-16 0,3 0-16 15,4 2-1664-15,-9 6-336 0,0 0-64 0,0 0-16 0</inkml:trace>
  <inkml:trace contextRef="#ctx0" brushRef="#br0" timeOffset="95780.89">10822 15780 13823 0,'-5'0'1216'0,"2"0"-960"0,0 0-256 0,3-2 0 16,1 0 1344-16,-1 0 240 0,0-2 32 0,-1-5 16 15,1 2-1184-15,3-5-224 0,2-3-48 0,-5 15-16 16,0 0-1184-16,37-36-256 0,-37 36-32 0,0 0-16 0</inkml:trace>
  <inkml:trace contextRef="#ctx0" brushRef="#br0" timeOffset="95927.05">11244 15575 18431 0,'-10'2'816'0,"3"-1"160"0,2-1-784 0,1-1-192 15,4 1 0-15,0-2 0 0,0 2 0 0,0-4 0 16,0-2 128-16,0 0-128 0,2-4 0 0,3 1 0 0,4-1 0 0,-9 10-160 31,0 0-704-31,0 0-144 0,54-32-16 0,-54 32-16 0</inkml:trace>
  <inkml:trace contextRef="#ctx0" brushRef="#br0" timeOffset="96068.93">11526 15410 15663 0,'-9'6'688'0,"3"-6"144"0,1 2-656 0,3-2-176 0,2-2 0 0,0 2 0 15,1-2 384-15,0 1 32 0,-1-4 16 0,1 1 0 16,3 0-272-16,2-2-160 0,2 0 192 0,0-3-192 31,-8 9-672-31,0 0-240 0</inkml:trace>
  <inkml:trace contextRef="#ctx0" brushRef="#br0" timeOffset="96161.29">11763 15305 15663 0,'-10'0'688'0,"5"-2"144"15,2-2-656-15,2 2-176 0,2-1 0 0,0 2-6928 16</inkml:trace>
  <inkml:trace contextRef="#ctx0" brushRef="#br0" timeOffset="114018.01">11689 14639 11967 0,'-5'3'1072'0,"1"1"-864"15,2-1-208-15,1-3 0 0,1 0 1360 0,-4 2 240 16,-2-1 32-16,-2 4 16 0,0-1-1216 0,0-7-240 16,6 2-64-16,1-7 0 0,4-1-128 0,2-2-144 0,1-2 144 0,-6 13-208 31,0 0-320-31,0 0-64 0,40-61-16 0</inkml:trace>
  <inkml:trace contextRef="#ctx0" brushRef="#br0" timeOffset="114201.49">11807 14275 6447 0,'-3'4'576'0,"1"-2"-576"0,-1 0 0 0,2 0 0 16,0-2 1696-16,-3 0 224 0,-1 2 64 0,-2 2 0 15,-2-1-864-15,0-2-160 0,3-2-48 0,1-6 0 16,4 1-672-16,1-5-240 0,1 0 144 0,2-1-144 16,0-3-352-16,2 1-160 0,1-2-16 0,1 1-4208 15,-7 15-848-15</inkml:trace>
  <inkml:trace contextRef="#ctx0" brushRef="#br0" timeOffset="114345.55">11824 14010 3679 0,'-3'-9'160'0,"2"5"32"0,-1-2-192 0,0 2 0 16,1 1 0-16,0 0 0 0,-1 0 1152 0,-1-3 192 15,-2-4 48-15,-1 0 0 0,0-2-176 0,0 0-48 0,1 2 0 0,0-3 0 16,1 3-256-16,1-1-48 16,1 1-16-16,2 1 0 0,0-1-496 0,0-3-96 0,1 1-32 15,2 2 0-15,-1-2-224 0,1 2-208 16,0 0 32-16,0-2-4688 16,1 2-960-16</inkml:trace>
  <inkml:trace contextRef="#ctx0" brushRef="#br0" timeOffset="114518.13">11732 13379 16575 0,'-12'8'736'0,"3"-5"160"0,2-2-720 0,3-2-176 0,2 1 0 0,-1-3 0 16,2 1 320-16,-3-2 16 0,1 0 16 0,-2-4 0 15,1-2-160-15,3-3-48 0,2 0 0 0,1 0 0 16,5-3-352-16,-2 0-80 0</inkml:trace>
  <inkml:trace contextRef="#ctx0" brushRef="#br0" timeOffset="114668.52">11755 12967 10591 0,'-5'3'224'0,"1"0"48"0,-1-3 16 0,0 0 32 0,3 0-320 0,0-3 0 16,1 0 0-16,-1-1 0 0,-3 2 640 0,1-6 64 15,0 0 0-15,2-5 16 0,2 0-720 0,2 0-160 16,2 1-32-16</inkml:trace>
  <inkml:trace contextRef="#ctx0" brushRef="#br0" timeOffset="114819.21">11725 12660 5519 0,'-4'0'496'15,"1"0"-496"-15,0 0 0 0,-1-2 0 0,3 0 1248 0,0-3 160 0,-3 1 16 16,-1-5 16-16,0-1-1056 0,0-6-192 0,4 1-64 0,1 1 0 16,3 0-128-16,2-2-272 0,-1-1 64 0</inkml:trace>
  <inkml:trace contextRef="#ctx0" brushRef="#br0" timeOffset="115007.55">11732 12339 8287 0,'-3'0'368'0,"0"-2"80"0,2 2-448 0,0-3 0 0,0 3 0 0,1-3 0 16,0-1 320-16,0-2 0 0,1-5-16 0,0 0 0 15,0-4 432-15,0 2 96 0,1 0 0 0,-1 1 16 0,1-1-208 0,0 4-32 16,-1-1-16-16,0 1 0 0,-1 0-592 0,1 2-160 16,-1-2-16-16,0 2 0 15,0 1-1168-15,0-3-256 0,0-1-32 0,0 0-16 0</inkml:trace>
  <inkml:trace contextRef="#ctx0" brushRef="#br0" timeOffset="115155.32">11747 11942 15663 0,'-11'7'688'0,"5"-4"144"0,0 0-656 0,0-3-176 16,2 0 0-16,4 0 0 0,-3 0 704 0,-2-2 128 15,-1-2 0-15,-2-2 16 0,0-2-496 0,3-4-96 16,3-4-32-16,2-3 0 15,3 3-864-15,2 4-192 0</inkml:trace>
  <inkml:trace contextRef="#ctx0" brushRef="#br0" timeOffset="115328.16">11727 11566 4079 0,'-4'-3'0'0,"1"0"176"0,1 0-48 0,0-1 0 0,4 1-128 0,-2 0 0 15,1-3 0-15,0-3 0 0,3-4 192 0,-1-3 32 0,-3 16 0 0,0 0 0 16,17-47 256-16,-13 34 48 0,1 0 16 0,-1 0 0 0,0 3-320 0,-2-1-64 16,0 1-16-16,-1 1 0 0</inkml:trace>
  <inkml:trace contextRef="#ctx0" brushRef="#br0" timeOffset="115492.47">11758 11090 3679 0,'-10'2'320'0,"4"1"-320"16,0-3 0-16,1 0 0 0,3 0 2528 0,-1-3 432 15,0 3 96-15,-4-4 16 0,-1-2-1792 0,-2-4-336 16,1-2-80-16,4 0-16 16,3-1-1296-16,3-2-256 0,1 2-48 0,3-2-4048 15,2 1-832-15</inkml:trace>
  <inkml:trace contextRef="#ctx0" brushRef="#br0" timeOffset="115651.54">11734 10700 1663 0,'1'-6'0'0,"0"0"0"0,0 2 0 0,1-2 144 0,-2 2-144 0,1-1 0 0,0-5 0 0,0-6 0 0,2-4 320 0,-2-1 48 16,0 3 0-16,-2 2 0 0,0 3-368 0</inkml:trace>
  <inkml:trace contextRef="#ctx0" brushRef="#br0" timeOffset="116045.51">11766 10220 14735 0,'-11'3'640'0,"3"-1"160"0,3-2-640 0,0 0-160 15,2 0 0-15,0 0 0 0,-1-2 752 0,-2-2 112 0,-1-1 32 0,-3-2 0 16,1-6-704-16,4-2-192 16,4 2 0-16,2-1 0 15,3-1-672-15,1 2-208 0,-5 13-32 0,0 0-16 16,27-43-288-16,-27 43-64 0,0 0-16 0,0 0 0 16,27-49 480-16,-23 37 112 0,0 0 0 0,-3 2 16 15,0-1 176-15,-2 1 48 0,0 0 0 0,-3-3 0 16,-1 4-16-16,-1-1 0 0,0-3 0 0,1 1 0 15,-1 0-128-15,1-2-32 0,2-2 0 0,1 1 0 0,1-1 640 0,-1-5 0 16,4 1 0-16,0-2 128 0,2 0-128 0,-2 1 0 16,2 3 0-16,0 3 0 0,-1 3 0 0,0 1 0 0,-2 2 0 15,0-1 0-15,-1 2 0 0,-2 0 0 0,-1 3 0 0,-2 2 0 16,0-1 352-16,-1-2 32 0,0 2 16 0,0 2 0 16,0-1 1488-16,0-1 288 0,-2 1 64 15,1-2 16-15,2 1-528 0,0-3-96 0,1-2-32 0,3-1 0 16,0 0-1136-16,2-2-224 0,1 3-48 0,2-1-16 15,0-2-304-15,-1 2-64 0,2-2-16 0,-1 2-5040 16,1 0-992-16</inkml:trace>
  <inkml:trace contextRef="#ctx0" brushRef="#br0" timeOffset="116264.43">11682 9250 5519 0,'-5'2'240'0,"1"-2"64"0,0 0-304 0,2 0 0 0,1 0 0 0,1 0 0 0,0 0 688 0,-2-4 80 16,0 2 0-16,1-4 16 0,1-1-592 0,2 0-192 16,2 1 128-16,1 0-128 0,1 3 0 0,0-3 0 0,2-1 0 0,-1 0 0 15</inkml:trace>
  <inkml:trace contextRef="#ctx0" brushRef="#br0" timeOffset="117137.13">11725 9189 4607 0,'-1'0'192'0,"0"-2"64"0,1 0-256 0,0 0 0 0,1 2 0 16,0-3 0-16,0 2 384 0,2-5 48 0,0 0 0 0,2-4 0 16,2-3-48-16,-3 1 0 0,1 0 0 15,0-1 0-15,-1 3-208 0,-3 1-48 0,1-1-128 0,-4 1 192 16,0 3 128-16,-1 0 0 0,-2 2 16 0,-1 0 0 15,-2 4 256-15,-2 1 48 0,-1 4 16 0,-3 2 0 16,0 3 432-16,0 2 64 0,-1-1 32 0,-3 4 0 0,2-2 128 0,0 5 32 16,1-1 0-16,3-2 0 15,2 1 96-15,3-2 32 0,2 0 0 0,0 0 0 16,5-2-448-16,0 0-64 0,2-1-32 0,2 1 0 16,1 0-416-16,1 1-96 0,3-3-16 0,1-2 0 0,1 2-208 0,2-2-64 15,3-2 0-15,-1-1 0 16,-15-5-128-16,0 0 0 0,0 0 0 0,66 3 0 0,-66-3 0 0,0 0-144 15,0 0 144-15,0 0 0 0,63-22 0 16,-54 16 0-16,-9 6 0 0,0 0 0 0,0 0 0 0,29-41-128 16,-25 31 128-16,-3-2 0 0,-1 2 0 0,0-2 0 15,-2 2 0-15,-2-3 0 0,-1 1 0 16,-1 0 0-16,0-2 0 0,-3-1 0 0,3 3 0 16,-3 1 0-16,1-2 0 0,-1 1 0 0,-1 0 0 0,0 3 0 15,0 2 0-15,0 3 0 0,-1 1 176 0,0 1-176 16,-1 4 192-16,1 1-192 0,-1 2 544 0,0 1 0 15,0 3 0-15,-1-1 0 0,1 3-208 0,1 2-32 16,0 2-16-16,1-2 0 0,0 3 48 0,1 2 16 16,3-2 0-16,0 0 0 0,1 2-80 0,2 0-16 0,2-4 0 15,1 3 0-15,4 1-256 0,1-2 160 0,1-3-160 0,4-1 128 16,0-2-128-16,2-3 0 0,2 2 0 0,2-5 0 16,-16-4 0-16,0 0 0 0,54 2 0 0,-54-2 0 15,0 0 0-15,0 0 0 0,66-28-144 0,-66 28 144 16,0 0 0-16,46-41 0 0,-46 41 0 0,0 0 0 15,33-45 0-15,-24 27 0 0,-9 18 0 0,13-36 0 0,-8 19 0 16,-2-1 0-16,-2 2 0 0,-1-2 0 16,0-1 0-16,-5 1 0 0,0 4 0 0,-2 2 0 15,-1 3 0-15,-2 2 0 0,0 4 0 0,-3 1 0 16,-2 4 0-16,-1 2 0 0,0 2 0 0,0 3 0 16,0 3 0-16,1 0 0 0,1 2 128 0,2 1-128 15,2 1 0-15,0 0 0 0,4 0 128 0,0-2-128 0,3 0 144 0,1 0-16 16,2 1 0-16,1-3 0 15,4 1-128-15,1-1 0 0,2 2 0 0,-1-6 0 0,3-2 0 16,0-1 0-16,2 0 0 0,-1-3 0 0,2 0 0 16,-13-2 0-16,0 0 0 0,0 0 0 0,0 0 0 0,0 0 0 15,66-32 0-15,-57 22 0 0,-9 10 0 0,0 0 0 16,0 0 0-16,25-43 0 0,-23 30 0 0,-2 1 0 16,-1-2 0-16,-1 0 0 0,-2 0-192 0,-2 2 192 15,-1-3-192-15,-1 1 192 0,-1 4-160 0,-1 2 160 16,0 1 0-16,-1 6-144 0,-1 1 144 0,0 4 0 15,0 0 0-15,0 2 0 0,1 0 128 16,1 3-128-16,0 0 128 0,3 1-128 0,2-1 304 0,1-3-16 16,3 2 0-16,2-5 0 0,3 2-128 0,1-1-32 15,1 0 0-15,1-2 0 0,2 2-128 0,0-2 0 0,0 2 0 16,0-4 0-16,-1 3 0 0,-1-3 0 0,-1 0 0 16,0 0 0-16,1-3 0 0,-3-1 0 0,1 4 0 15,-1-3 0-15,1 0 0 0,-1 3-144 0,1 0 144 0,-2 0-17072 16</inkml:trace>
  <inkml:trace contextRef="#ctx0" brushRef="#br0" timeOffset="117694.56">11789 9214 16575 0,'-2'0'1472'0,"1"-3"-1168"0,1 0-304 0,1 3 0 15,1 1 768-15,0-2 80 0,1-2 32 0,2-1 0 16,-5 4 96-16,0 0 32 0,0 0 0 0,67-18 0 15,-67 18-144-15,63-10-32 0,-63 10 0 0,95-16 0 16,-35 7-320-16,4 2-64 0,3 2 0 0,3 1-16 16,6 0-224-16,3-1-32 0,4 2-16 0,-1 0 0 0,0 2-160 15,-2 2 0-15,-3 4 0 0,2-1 0 16,3-4 416-16,-1 2 0 0,-1-2 0 0,-5 0 0 16,-1 4 384-16,-1-1 80 0,0-2 16 0,0-2 0 15,-1 1-256-15,-4-3-32 0,-6-1-16 0,-6 2 0 16,-56 2-352-16,99-4-80 0,-99 4-16 0,85-6 0 15,-85 6-144-15,69-9 0 0,-69 9 0 0,0 0 0 0,74-10 208 16,-74 10 16-16,0 0 0 0,0 0 0 0,0 0-16 0,0 0 0 16,0 0 0-16,0 0-11216 15,0 0-2256-15</inkml:trace>
  <inkml:trace contextRef="#ctx0" brushRef="#br0" timeOffset="118837.79">14576 8813 10127 0,'-3'10'896'16,"0"-5"-704"-16,2-1-192 0,1-2 0 0,0-1 1328 0,1-1 224 0,2 0 48 0,2-1 16 15,3-1-768-15,-8 2-144 0,0 0-48 0,0 0 0 16,63-39 384-16,-63 39 80 0,0 0 16 0,49-43 0 16,-49 43-512-16,0 0-112 0,43-45 0 0,-43 45-16 15,0 0-368-15,35-48-128 0,-35 48 0 0,11-31 0 16,-10 18 0-16,-4 0 0 0,-2 2 0 0,-3 4 0 16,-2 1 400-16,-5 2-16 0,0 4 0 0,-3 4 0 15,-2 2 480-15,0 4 96 0,0 2 0 0,1 2 16 16,1 3-64-16,3 3-16 0,3-2 0 0,1 5 0 0,2-1-192 0,6 0-32 15,0 3-16-15,6-2 0 16,2 2-288-16,2-4-64 0,4-1-16 0,0-7 0 16,2-1-288-16,3-3 0 0,7 4 0 0,-23-13 0 15,56 12-736-15,-56-12-160 0,60-2-16 16,-60 2-14064-16</inkml:trace>
  <inkml:trace contextRef="#ctx0" brushRef="#br0" timeOffset="119111.4">15002 8639 10127 0,'-5'-3'448'0,"1"2"96"0,0-1-544 0,2-2 0 0,0 4 0 0,0-3 0 16,1 0 1696-16,-1-2 224 15,-3-2 64-15,-2 0 0 0,1-2-560 0,1 3-96 16,0 1-32-16,0 3 0 0,2 2 176 0,-1 0 16 16,0 1 16-16,2 2 0 0,-1 3-336 0,2 0-64 0,1 4-16 0,0 0 0 15,1 2-256-15,1 3-48 0,0-3-16 16,-1 4 0-16,2 0-128 0,-1 0-48 0,-1 1 0 0,-1-1 0 15,0-2-208-15,-1-1-32 0,0-1-16 0,-3-2 0 16,2 0-144-16,-2-4-16 0,-1 2-16 0,-1-3 0 16,0-2-160-16,-3 0 0 0,0 0 0 15,-2-3 128-15,0 0-128 0,-1-3 0 0,1 0 0 16,1-3 0-16,1 2-384 16,2-6-96-16,1-2-32 0,2-3-15888 15</inkml:trace>
  <inkml:trace contextRef="#ctx0" brushRef="#br0" timeOffset="119346.21">15065 8259 10527 0,'-3'0'224'0,"1"-2"48"0,-1 2 16 0,2-3 32 0,1 3-320 0,1 0 0 0,-1 0 0 0,2 3 0 0,-2-1 896 0,1 8 128 15,0 6 32-15,0 3 0 0,2 5 1456 0,-1 5 304 16,1 3 48-16,1 3 16 0,1 5-608 0,-1-1-112 15,-1 1-32-15,-2 1 0 0,-1 1-864 0,-2-5-176 0,-1 2-48 0,-2-5 0 16,2-4-464-16,-1-3-112 16,-1-4-16-16,1-7 0 0,2-4-448 0,-2-2-160 0,2-1 0 0,-1-6 0 31,2-3-1840-31,0-3-368 0</inkml:trace>
  <inkml:trace contextRef="#ctx0" brushRef="#br0" timeOffset="119567.43">15107 8592 19343 0,'-3'0'848'0,"2"0"192"0,1-3-832 0,0 2-208 0,1 1 0 0,2-2 0 16,1-1 640-16,1-1 96 0,-5 4 16 0,0 0 0 15,0 0 80-15,54-28 0 0,-54 28 16 0,0 0 0 16,0 0-288-16,0 0-64 0,67-6-16 0,-57 11 0 16,1-2-160-16,-3 5-48 0,-1 0 0 0,-2 2 0 15,-3 5 16-15,-1-2 0 0,-1 3 0 0,-2 0 0 16,-1 2 224-16,0 2 32 0,-1-1 16 0,-1-3 0 15,0 0-176-15,1-1-48 0,1-4 0 0,-1 0 0 16,0-5-608 0,3-2-128-16,0-2-32 0,2-2-13392 0</inkml:trace>
  <inkml:trace contextRef="#ctx0" brushRef="#br0" timeOffset="119683.4">15249 8364 11967 0,'-11'3'1072'0,"5"-2"-864"15,1-1-208-15,1 0 0 0,4 0 1232 0,0-1 208 16,1 1 32-16,2-3 16 0,2-1-1120 0,-3 1-240 0</inkml:trace>
  <inkml:trace contextRef="#ctx0" brushRef="#br0" timeOffset="120186.32">15470 8578 8287 0,'-4'6'736'0,"1"-2"-592"0,2-3-144 0,0 2 0 16,1-3 1728-16,0 2 320 0,1-1 64 0,0 2 16 15,0 3-736-15,1 0-160 0,-1 0-16 0,1 2-16 16,-1-2 400-16,2 0 64 0,-2 0 32 0,-1 1 0 16,1-4-864-16,-1 2-160 0,0-4-32 0,0 2-16 15,0-1-224-15,0-2-32 0,2 0-16 0,-1-2 0 16,0-1-352-16,0 0 144 0,2-3-144 0,-1-2 0 15,2 0 0-15,0-5 0 0,-1 1 0 0,-3 12 0 16,10-32 0-16,-10 32 0 0,13-39 0 0,-13 39 0 16,13-38 0-16,-13 38 0 0,0 0 0 0,25-43 0 15,-25 43-128-15,0 0 128 0,0 0 0 0,0 0-144 16,0 0 272-16,0 0 48 0,0 0 16 0,0 0 0 0,0 0 1008 0,0 0 208 16,30 15 32-16,-32-6 16 0,2-2-624 0,0 2-112 15,0 4-16-15,2-1-16 0,0 2-496 0,1-2-192 16,0-2 176-16,2-1-176 0,2-2 0 0,-1-2 0 15,1-1 0-15,1-2 0 0,-1-2 0 0,2 0 0 0,-9 0 0 0,0 0-160 32,0 0-336-32,0 0-64 0,0 0-16 0,48-31 0 15,-48 31-160-15,0 0-32 0,0 0-16 0,0 0 0 16,33-47 160-16,-28 40 48 0,0-2 0 0,-2 6 0 0,-2-2 336 0,-2 3 80 16,-1 2 16-16,0 2 0 0,1 0 992 0,-2 1 208 15,-1 4 32-15,2-1 16 0,0 3-96 0,-2 1-32 0,0-2 0 0,2 6 0 16,-1-4-640-16,2 0-128 0,1 1-16 15,2-1-16 1,2 0-688-16,1-2-128 0,2-1-16 0,1-3-16 0,-1 1-1792 16,2-3-352-16</inkml:trace>
  <inkml:trace contextRef="#ctx0" brushRef="#br0" timeOffset="120571.14">15906 8464 1839 0,'0'-6'160'0,"0"1"-160"0,1 4 0 0,-1-2 0 0,1 1 1488 0,-1-2 272 15,0-3 48-15,0-2 16 0,-1-4 912 0,-3 4 176 16,-1 3 32-16,-1 2 16 0,-1 5-208 0,-1 4-32 16,0 1-16-16,0 2 0 0,1 2-912 0,1 1-176 15,-1 0-32-15,3 4-16 0,1-3-384 0,2-2-80 16,1 2-16-16,1-2 0 0,3-1-656 0,1-3-144 15,1 4-32-15,3-4 0 0,-2 0-256 0,0-2 0 16,3-1 0-16,0-2 0 0,-1-1-400 0,-1 0 16 16,-8 0 0-16,0 0 0 15,0 0-112-15,0 0-16 0,0 0 0 0,0 0 0 16,46-35 64-16,-42 29 0 0,-4 6 0 0,0 0 0 16,0 0 224-16,0 0 48 0,0 0 16 0,0 0 0 0,6-28 160 15,-7 28 0-15,0 2 0 0,1-2 128 0,-2 3 384 0,2 0 96 16,2 0 16-16,-1 3 0 0,1 1-416 0,1 0-80 0,1 1 0 15,-1 2-128-15,1 0 0 0,1 0 0 0,1 0 0 0,-1-2 0 32,1 1-576-32,-1-1-208 0,1-2-48 0,1 0-14560 0</inkml:trace>
  <inkml:trace contextRef="#ctx0" brushRef="#br0" timeOffset="120865.53">16059 8019 18431 0,'-5'6'816'0,"3"-2"160"0,0-1-784 0,2 0-192 0,0 1 0 0,0 1 0 0,2 5 1760 0,-1 3 304 0,1 15 64 0,2 7 16 16,-1 9 432-16,-1 1 96 16,1 2 16-16,-2-3 0 0,0-3-1408 0,1-3-288 15,1-3-48-15,1-3-16 0,1-4-704 0,-2-3-224 16,2-3 128-16,-1-3-128 16,0-3-1152-16,-1-4-272 0</inkml:trace>
  <inkml:trace contextRef="#ctx0" brushRef="#br0" timeOffset="121067.17">16006 8393 26719 0,'-5'2'2368'0,"1"-2"-1888"0,3 0-480 0,2 0 0 16,1 0 1984-16,0-2 288 0,-1 2 64 0,3 0 16 15,2-4-1264-15,-6 4-256 0,0 0-64 0,0 0 0 16,64-12-208-16,-64 12-48 0,0 0-16 0,76-17 0 15,-76 17-496-15,0 0 128 0,75-9-128 0,-75 9 0 16,0 0-848-16,61-12-224 0</inkml:trace>
  <inkml:trace contextRef="#ctx0" brushRef="#br0" timeOffset="121445.68">16355 8393 14735 0,'-9'6'1312'0,"5"-4"-1056"0,1-2-256 0,1 2 0 15,2-2 2352-15,0 0 400 16,2-2 96-16,0 2 16 0,2-2-1504 0,1-2-288 0,-5 4-64 0,0 0-16 15,0 0 160-15,0 0 16 0,43-35 16 0,-43 35 0 16,0 0-832-16,0 0-160 0,33-49-48 0,-33 49 0 16,0 0-144-16,9-40 0 0,-10 29 0 15,-3 4 0-15,-2 1 0 0,-3 2 0 0,1 2 0 0,-5 2 0 16,-2 2 336-16,-1 4 48 0,-1 4 0 0,0 2 0 16,1 2 688-16,1 1 144 0,4-2 16 0,1 2 16 15,2 1-688-15,2 0-144 16,2-2-32-16,3 1 0 0,2-3-160 0,2 1-32 0,1-3-16 15,1-1 0-15,1-2-176 0,2 0 0 0,5-2 0 0,0 1 0 16,-13-6-144-16,0 0-112 0,57 4-32 0,-57-4-17808 16</inkml:trace>
  <inkml:trace contextRef="#ctx0" brushRef="#br0" timeOffset="121805.53">16609 8300 18431 0,'-6'0'1632'0,"1"0"-1312"15,2 0-320-15,0 0 0 0,2 0 2608 0,-3 0 448 16,-3 0 80-16,-4 0 32 0,-3 4-1152 0,0-1-224 16,3 6-64-16,4-3 0 0,1 4-832 0,2-3-192 0,3 5-16 0,-1-3-16 15,5 1-320-15,-1-1-64 16,3 1-16-16,2-4 0 0,0 0-144 0,0-2-128 16,-7-4 144-16,0 0-144 0,0 0 0 0,0 0 0 15,51-4 0-15,-51 4 0 0,0 0 0 0,0 0 0 16,0 0 0-16,40-49 0 0,-40 49 0 0,0 0-288 15,23-52 64-15,-23 52 16 16,17-46-816-16,-17 46-144 0,18-48-48 16,-18 48 0-16,17-55-1120 0,-17 55-224 0,21-63-64 0,-21 63 0 15,25-69-768-15,-13 35-144 0,-1-1-48 0,-2 0 0 16,-9 35 544-16,11-48 96 0,-11 48 32 16,0-21 0-16,-4 20 3584 0,-3 2 720 0,-2 5 144 0,-2 4 16 0,-1 5 3600 0,-2 1 720 15,2 4 144-15,-1 3 16 0,4 1-2416 0,0 4-480 16,0 3-112-16,2 7-16 0,-1 9-2048 0,2 7-432 0,1-6-80 0,3 3 0 15,-1-4-304-15,6-3-144 0,2-7 160 0,2-5-12496 16,3-3-2496-16</inkml:trace>
  <inkml:trace contextRef="#ctx0" brushRef="#br0" timeOffset="126354.4">14865 9224 4607 0,'-4'-3'400'0,"0"2"-400"16,2 1 0-16,-1 0 0 0,1 0 1024 0,-3 0 128 16,-4-3 32-16,-6 3 0 0,-3 0 112 0,-2 0 32 15,-1 4 0-15,2 2 0 0,3 3 160 0,3 3 48 16,0-1 0-16,3 4 0 0,3 4-80 0,2-1-16 15,1-2 0-15,3 1 0 0,1-8-416 0,3 0-96 16,2 2-16-16,2 0 0 0,3-4-624 0,2-3-128 16,2 1-32-16,-1-3 0 0,-4-2-128 0,3-2 0 15,-12 2 0-15,0 0-176 16,0 0-240-16,70-34-48 0,-70 34-16 0,0 0 0 16,47-50-528-16,-47 50-96 0,0 0-32 0,34-52 0 15,-34 52 64-15,0 0 16 0,16-40 0 0,-16 33 0 0,-2 1 592 0,-3 3 112 16,-1 3 32-16,-3 1 0 0,-1 4 864 0,-1 2 176 15,0 3 48-15,-1 1 0 0,1-1 768 0,1 6 144 0,1 3 48 16,2 0 0-16,2 2-752 0,2-3-144 0,2-6-16 0,1 1-16 16,4-1-544-16,1-2-96 0,1 0-32 0,2 1 0 0,0-5-128 15,-1 0-144-15,-2-1 144 16,3 0-208 0,1-1-1248-16,3-4-240 0</inkml:trace>
  <inkml:trace contextRef="#ctx0" brushRef="#br0" timeOffset="127002.21">15059 9255 11055 0,'-4'-3'976'16,"0"1"-784"-16,2 0-192 0,1 0 0 0,-1-2 1696 0,-1 2 288 16,-4-5 64-16,-2-2 16 0,-4-1-272 0,0-3-48 15,0 5-16-15,2 4 0 0,0 0-496 0,1 2-96 16,1 4-32-16,1 2 0 0,0 2-720 0,1 0-160 15,2 4-32-15,0 0 0 0,3 2-192 0,0-2 0 16,2 5 128-16,2-2-128 0,1 0 144 0,1 0-16 16,3-1 0-16,1-2 0 0,0-4-128 0,2 0 0 15,2-2 0-15,-1-2-176 0,0-2-80 0,-11 0 0 16,0 0-16-16,0 0 0 16,0 0-368-16,53-37-80 0,-46 30-16 0,2-3 0 15,-3-2 160-15,2-1 48 0,-3 3 0 0,0-1 0 0,-3 4 272 0,-1-2 64 16,0 3 16-16,-2 2 0 0,-1 1 368 0,-3 3 64 15,0 1 0-15,0 4 16 0,0 1 1232 0,0 0 240 16,-1 4 48-16,0 4 16 0,-1 2-656 0,3 2-144 0,1 3-32 0,-1 1 0 16,3 1-528-16,0-1-128 0,-2 0 0 15,1 1-16-15,-2-4-304 0,0 2 128 0,0 3-128 0,-3 1 0 16,0-1 0-16,0 1 0 0,-3 1 0 0,0-6 0 16,0 1 144-16,0-5-144 0,-1 0 0 0,1-4 144 15,0-3-144-15,0-4 0 0,0 0 0 0,2-5 0 16,-1 0 0-16,0-3 0 0,3 0 0 0,1-4 0 15,1 1 0-15,2-2 0 0,2 0 0 0,2-2 0 16,3 2 0-16,2-5 0 0,-1 6-144 0,1-2 144 16,1-1 0-16,-8 10 0 0,0 0 0 0,49-43 0 15,-49 43-208-15,48-41 64 0,-48 41 16 0,51-39 0 16,-51 39-176-16,54-41-16 0,-54 41-16 0,55-43 0 16,-55 43-32-16,43-49 0 0,-43 49 0 0,30-50 0 0,-30 50 160 15,17-47 16-15,-12 21 16 0,-4 3 0 0,-1 2 176 16,-2 8 0-16,-2 4 0 0,-2-1 0 0,-3-2 0 0,-1 2 256 15,-1 4-64-15,1 6-16 0,-1 2 704 0,-2 6 144 16,-6 0 16-16,-1 5 16 0,-1 3-192 0,1 4-32 16,3 4-16-16,2 5 0 0,3 5-400 0,6-1-80 15,2-1-16-15,7-4 0 0,4-3-80 0,5-7-32 16,8-5 0-16,4-3 0 0,2-7-208 0,-26-3 0 16,74-6 0-16,-74 6 0 0,91-29-256 0,-91 29-80 15</inkml:trace>
  <inkml:trace contextRef="#ctx0" brushRef="#br0" timeOffset="167385.44">17764 5749 12895 0,'-2'0'1152'0,"-1"0"-928"0,2 0-224 0,0 0 0 16,0 0 1744-16,-1 1 304 0,-1 3 64 0,-3 2 16 16,-2 5 928-16,2 5 176 0,1 3 32 0,1 3 16 15,3-2-1264-15,1 4-256 0,2-1-48 0,1 3-16 16,1 5-1024-16,2 1-208 0,1 2-32 0,-1-3-16 15,-1-2-288-15,0-1-128 0,-1 4 128 0,0-1-128 16,-2 4 0-16,-1 1 128 0,1-4-128 0,-2 1 0 0,0-1 0 0,0-3 0 16,0-3 0-16,-2-5 0 0,4-8 0 15,-2 0 0-15,1-1 0 0,0-2 0 0,2-6 0 0,-2 1 0 16,1-5 0-16,1-3 0 0,-2 0 0 0,0-6 0 16,2-1 0-16,-2-6 0 0,2 0 0 0,-2 0 0 15,1-3 0-15,1 1 0 0,0 2 0 0,1-1 0 16,0 1 0-16,-2 2 0 0,2 4 0 0,-2 0 0 0,1 4 0 15,-1-1 0-15,2 4 0 16,0 0 0-16,-2 3 0 0,2 1 0 0,1 4 0 0,-1-1 0 16,2 5 128-16,0-2-128 0,0 3 224 0,3 2-32 15,1 3-16-15,0-2 0 0,0 3-48 0,-1-3-128 16,3 3 192-16,-3-1-64 0,0-1-128 0,-1 1 0 0,-1 3 0 0,-1-2 128 16,-1-2-128-16,-2 1 0 15,-1 3 0-15,-1 0 0 0,-1-1-192 0,0-3 0 0,0-6-16 16,0-2-18048-16</inkml:trace>
  <inkml:trace contextRef="#ctx0" brushRef="#br0" timeOffset="168698.02">17775 5882 5519 0,'-2'-2'496'0,"1"1"-496"16,-1-2 0-16,1 3 0 0,0-2 1504 0,0 0 208 0,-3-1 32 0,-2-2 16 15,-2-3 560-15,1 3 112 0,1 2 32 0,0 0 0 16,1 3-96-16,1 3 0 0,0 0-16 0,2 2 0 15,1 2-912-15,-1-1-176 0,2 1-48 0,-1 2 0 16,1 2-416-16,0 4-96 0,1-3 0 0,1 4-16 16,-1-2-96-16,1 1-16 0,0-2 0 0,0 5 0 15,0 1-224-15,1 1-48 0,-1-1-16 0,0-1 0 16,0 4-112-16,-1 0-32 0,3 3 0 0,-1 0 0 16,-2-1-144-16,1 0 160 0,1-4-160 0,-2 2 160 15,1 2-160-15,1-2 0 0,1 2 0 0,-2-3 0 16,1-1 0-16,-1-4 0 0,-1-2 0 0,2-1 0 15,-2 0 0-15,0 0 0 0,0-3 0 0,1 0 0 16,-1-2 0-16,0-2 0 0,-1 1 0 0,1-5 0 16,-1 2 0-16,2-3 0 0,-2 1 0 0,0 1 0 15,0-3 0-15,0 0 0 0,0 0 0 0,0 0 0 0,1 0 0 0,-2 4 0 16,1-2 0-16,0-1 0 0,-2 2 0 0,2 1 0 16,-1 1 0-16,1 2 0 0,-1-1 0 0,1 0 0 15,-1-2 0-15,1 0 0 0,1 2 0 0,-1 0 0 16,1 0 0-16,-1 3 0 0,3-3 0 0,-1 0 0 15,1-2 0-15,0-2 0 0,1 2-144 0,-1-4 144 16,-1 3 0-16,0-3 0 0,0 0 0 0,-1-3 0 16,0-1 0-16,0 2 0 0,-1-4 0 0,2 0 0 15,-2-2 0-15,-2-4 0 0,2 2 0 0,-1-1 0 16,1 1 0-16,0-4 0 0,0 2 0 0,0 0 0 16,0-1 0-16,1 0 0 0,3-5 0 0,-3 5 0 15,3-3 0-15,-1 1 0 0,0 1 0 0,1 2 0 0,0-1 0 16,1 0 0-16,-2 2 0 0,1 1 0 0,0 0 0 0,-1 0 0 15,1 1 0-15,0 3 0 0,0 0 0 0,1 0 0 0,-2 2 0 0,1 0 0 16,2 4 0-16,-1-2 0 16,0 4 0-16,0-2 0 0,1 4 0 0,-1 0 0 15,0 2 128-15,1 0-128 0,0 3 176 0,3-2-176 16,0 4 224-16,1 3-64 0,-1 1-16 0,0 1 0 16,1 0-144-16,-3 0 128 0,1 0-128 0,-2 3 128 15,0-1-128-15,0 5 0 0,-1 0 0 0,-1-1 128 16,-1 2-128-16,-1-7 0 0,0-2 144 0,0-1-144 15,-1 3 0-15,-1 3 0 0,1-2 0 0,-1-2 128 16,1 0-128-16,-1-3 0 0,2-3 0 0,-2-2 0 16,2-2 0-16,1-4 0 0,-1-6 0 0,3-6-12240 15,1-2-2432-15</inkml:trace>
  <inkml:trace contextRef="#ctx0" brushRef="#br0" timeOffset="169285.39">18512 6571 13823 0,'-1'0'608'0,"-1"-2"128"15,-1 0-592-15,2 1-144 0,0 0 0 0,0 1 0 16,-1-3 1472-16,-1 2 256 0,-2-5 48 0,-3 4 16 16,-3-2 992-16,0 1 208 0,-1 3 32 0,-2-2 16 0,-1 2-896 0,0 2-176 15,-1 1-48-15,3-2 0 0,1 4-992 0,0-1-208 16,-4 2-32-16,-1 4-16 0,-3 5-304 0,0 1-64 16,-1 1-16-16,3 4 0 0,0 4-112 0,3-2-32 15,3 6 0-15,2-1 0 0,3 3-144 0,3 1 0 16,3-1 0-16,5-2 128 0,0-1-128 0,5-6 0 15,0-3 0-15,1-2 128 0,3 0-128 0,3 0 0 16,2-5 0-16,1-1 0 0,5 0 0 0,-2-5 0 16,3-2 0-16,-2-1 0 0,-23-3 0 0,45 0 0 15,-45 0 0-15,0 0 0 0,65-24 0 0,-65 24 0 16,0 0 0-16,54-46 0 0,-54 46 0 0,0 0 0 16,27-57 0-16,-27 57 0 0,0 0 0 0,4-56 0 15,-6 39 0-15,-3-1 0 0,0 6 0 0,-1-1 0 16,0 0 0-16,-3 4 0 0,0-1 0 0,-3 0 0 0,1 1-192 0,0 1-12320 31,1 0-2464-31</inkml:trace>
  <inkml:trace contextRef="#ctx0" brushRef="#br0" timeOffset="169525.53">18281 6825 11055 0,'-1'0'976'0,"0"2"-784"0,1-2-192 0,0 1 0 0,1-1 2368 0,0 3 416 16,0-3 96-16,4 2 0 0,3 2-240 0,4-2-48 16,3-2-16-16,-15 0 0 0,0 0-1024 0,62-6-208 15,-62 6-32-15,53-8-16 0,-53 8-1024 0,51-10-272 16,-51 10 0-16,0 0-15680 0</inkml:trace>
  <inkml:trace contextRef="#ctx0" brushRef="#br0" timeOffset="170800.15">19081 5886 7359 0,'-1'-1'656'0,"0"1"-528"16,0 0-128-16,-1 0 0 0,1 0 1584 0,-1 0 272 16,-2 0 64-16,-2 4 16 0,-3-1 896 0,-3 6 176 15,-2 3 48-15,-1 6 0 0,-1 4-288 0,-1 9-48 16,0 6-16-16,-2 5 0 0,0 7-1264 0,3 6-256 16,3-2-48-16,2 4-16 0,2 0-672 0,4-3-144 15,4-3-32-15,1-4 0 0,2-5-272 0,3-8 0 16,0-6 0-16,3-2 0 0,1-2 0 0,3-1-176 15,0-5 0-15,0-2-11600 16,2 0-2336-16</inkml:trace>
  <inkml:trace contextRef="#ctx0" brushRef="#br0" timeOffset="172056.08">19214 6193 7359 0,'-5'5'656'0,"2"-2"-528"0,1-1-128 0,0-1 0 0,1 0 1536 0,1 2 256 0,1 0 64 0,-1 1 16 16,2 5 480-16,1 3 80 0,2 4 32 16,4 3 0-16,2-1-464 0,1 4-80 0,3-2-32 0,0 2 0 15,1-3-1008-15,2 0-208 0,-1-3-32 0,1 0-16 16,1 0-464-16,-1-1-160 0,1-2 0 0,-4 0 144 15,-2-1-272-15,-1-2-64 0,-4 0-16 0,0-2 0 32,-3 2-1392-32,-3-4-288 0</inkml:trace>
  <inkml:trace contextRef="#ctx0" brushRef="#br0" timeOffset="172417.41">19474 6208 11055 0,'-1'0'976'0,"0"0"-784"15,0 0-192-15,1 0 0 0,0 0 2368 0,-1 1 448 16,-2 1 64-16,-1 1 32 0,-2 3 448 0,-1 1 96 0,-2 6 0 0,-2 2 16 16,-1 2-1408-16,-2 4-272 15,0 1-64-15,0 3-16 0,-3 3-1056 0,1-4-208 16,0 3-32-16,0-4-16 0,1 2-176 0,3-6-32 16,2-3-16-16,-1 0 0 0,0 2-176 0,1-4 0 0,3 1 0 0,-1-3 0 15,1 1 0-15,2-6-192 0,1-1 0 0,3 0 16 31,1-2-1040-31,0-1-192 0</inkml:trace>
  <inkml:trace contextRef="#ctx0" brushRef="#br0" timeOffset="173274.57">19270 6321 11055 0,'0'0'976'0,"2"0"-784"0,-1 0-192 0,-1 2 0 15,1 0 1088-15,0 0 160 0,2 2 32 0,2 2 16 16,1 4 672-16,3 3 128 0,-1 5 16 0,2-2 16 16,0 4-288-16,1-1-64 0,2-1-16 0,-2 2 0 15,2 1-928-15,1-2-176 0,-1 0-32 0,-1-3-16 16,-1-3-416-16,0-1-192 0,1-2 160 0,1 2-9648 15,-1-4-1936-15</inkml:trace>
  <inkml:trace contextRef="#ctx0" brushRef="#br0" timeOffset="178668.01">19798 5738 12895 0,'-2'-2'1152'0,"1"0"-928"0,-1 2-224 0,2 0 0 16,-1 0 1776-16,0 0 304 0,-3-4 64 0,-1 4 16 16,-3 0 336-16,-2 1 80 0,-1 4 16 0,-2 3 0 15,2 3-576-15,-2 5-112 0,-1 4-32 0,-1 5 0 16,0 1-896-16,0 2-176 0,1 3-32 0,0-1-16 16,4-3-432-16,1 1-96 0,2 2-16 0,3-3 0 15,2 2-208-15,3-7 128 0,0 0-128 0,4-3 0 16,0-2 0-16,1-2 0 0,3-5 0 0,1 0 0 15,1-2-672-15,-11-8-128 0,0 0-32 0,38 13-10592 16,-38-13-2128-16</inkml:trace>
  <inkml:trace contextRef="#ctx0" brushRef="#br0" timeOffset="178906.47">19859 6031 3679 0,'-1'-3'320'0,"0"3"-320"15,1 0 0-15,0-1 0 0,0 1 1344 0,0 0 192 16,1 1 32-16,-1 2 16 0,1-3 768 0,0 3 144 16,0 4 48-16,1 1 0 0,-2 0 224 0,1 2 48 15,-1 1 16-15,0-1 0 0,0-3-1568 0,-1 2-320 0,1 1-64 0,-2 2-16 16,1-2-704-16,0 0-160 15,0-2 0-15,1-1-14144 0</inkml:trace>
  <inkml:trace contextRef="#ctx0" brushRef="#br0" timeOffset="179058.87">19874 5907 14735 0,'-4'0'1312'0,"0"0"-1056"0,2 0-256 0,1 0 0 16,-1 0 2432-16,1 0 416 0,-2 0 96 0,-4 0 0 15,1 0-1264-15,0 0-256 0,2 0-48 0,3 0-16 16,4 0-1360-16,-1-2-464 0,4 2 0 0,-6 0-12544 16</inkml:trace>
  <inkml:trace contextRef="#ctx0" brushRef="#br0" timeOffset="179279.76">20031 5769 4607 0,'2'0'400'0,"0"-3"-400"15,0 3 0-15,-1 0 0 0,1 0 2048 0,0 3 336 16,2-3 64-16,2 2 16 0,1 4 544 0,2 4 96 16,-2 6 32-16,0 3 0 0,-2 3-432 0,-3 3-80 0,-2 4 0 0,-1 2-16 15,-3 1-1136-15,-2 3-240 0,-5 2-32 0,0-3-16 16,-3-1-736-16,0-1-128 0,-2-3-48 0,2-7-17616 15</inkml:trace>
  <inkml:trace contextRef="#ctx0" brushRef="#br0" timeOffset="180485.71">19560 6770 17503 0,'-1'0'1552'0,"-1"0"-1232"16,2 0-320-16,0 0 0 0,0 0 1136 0,2 0 160 15,-2 0 48-15,1 0 0 0,1-2 64 0,1-2 32 16,2-2 0-16,-5 6 0 0,0 0-416 0,0 0-96 16,0 0-16-16,45-45 0 0,-45 45-480 0,0 0-112 15,0 0 0-15,56-50-16 0,-56 50-112 0,0 0-32 16,0 0 0-16,51-37 0 0,-51 37 96 0,0 0 0 15,0 0 16-15,0 0 0 0,0 0 272 0,0 0 48 0,0 0 16 16,0 0 0-16,0 0 160 0,0 0 16 0,33 14 16 0,-34-4 0 16,-2 3-336-16,2 0-64 0,-1 6-16 0,-2-1 0 15,0 5-224-15,1-1-160 16,-1-2 192-16,1 1-192 0,1 1 0 0,2-6 0 0,1-4 0 0,2 1-11840 16,2-7-2448-16</inkml:trace>
  <inkml:trace contextRef="#ctx0" brushRef="#br0" timeOffset="180856.8">20183 6572 17503 0,'-4'5'1552'0,"2"-1"-1232"0,-1-2-320 0,2 0 0 16,1 3 2048-16,-1-2 336 0,-3 10 80 0,-2 3 16 16,-1 6-432-16,-2 7-96 0,1-1-16 0,1 0 0 15,2-2-832-15,1-1-160 0,3-5-48 0,0-2 0 32,1 1-1280-32,0-7-256 0,2-4-48 0,2 0-14880 0</inkml:trace>
  <inkml:trace contextRef="#ctx0" brushRef="#br0" timeOffset="181155.57">20446 6629 22111 0,'-3'5'976'0,"0"-1"208"0,-1-2-944 0,2-2-240 16,2 2 0-16,0-2 0 0,0 0 1920 16,-1 0 352-16,1 2 64 0,0-2 16 0,0 0-1392 0,2 0-288 15,1 0-48-15,0 0-16 0,2-2-800 0,2 0-176 16,-1 0-16-16,-6 2-16 0</inkml:trace>
  <inkml:trace contextRef="#ctx0" brushRef="#br0" timeOffset="181303.31">20623 6658 15663 0,'-7'5'1392'0,"3"-4"-1120"0,0-1-272 16,3 0 0-16,1-1 1264 0,1 1 192 0,1-3 32 0,-2 3-7040 15,0 0-1408-15</inkml:trace>
  <inkml:trace contextRef="#ctx0" brushRef="#br0" timeOffset="181438.68">20785 6616 23951 0,'-8'7'2128'0,"4"-4"-1696"0,0-1-432 0,0 2 0 0,3-4 2464 0,1 0 416 15,0 0 64-15,0 0 32 0,0 0-2144 0,0-3-416 16,3 2-96-16,-3 1-10768 16,0 0-2160-16</inkml:trace>
  <inkml:trace contextRef="#ctx0" brushRef="#br0" timeOffset="181656.28">21003 6595 27647 0,'-6'5'1216'0,"3"-2"256"0,1 0-1168 0,-1-2-304 0,2 1 0 0,1 1 0 16,-1 1 1152-16,0 2 192 0,-2 7 16 0,-2 8 16 15,0 8 240-15,-1 3 48 0,0 5 16 0,0-1 0 16,-2 2-992-16,1-1-208 0,-2 1-32 0,2-6-12160 15,1-4-2432-15</inkml:trace>
  <inkml:trace contextRef="#ctx0" brushRef="#br0" timeOffset="182172.65">21339 6284 17503 0,'0'0'1552'0,"1"-1"-1232"0,2 1-320 0,-2 0 0 16,0-2 960-16,2 4 128 0,2-1 16 0,2 4 16 0,4 5 1024 0,3 2 208 16,1 4 32-16,0 1 16 15,-1 1-704-15,3 4-144 0,-1 2-16 0,1 1-16 16,0 1-928-16,1 1-176 0,-1-2-32 0,0 0-16 15,-1-5-576-15,0-1-112 0,-1-3-32 0,-1-1-15728 16</inkml:trace>
  <inkml:trace contextRef="#ctx0" brushRef="#br0" timeOffset="182410.4">21610 6252 21183 0,'-7'0'944'0,"3"0"192"0,0 0-912 0,0 3-224 15,2-3 0-15,1 1 0 0,-2 1 1056 0,-2 4 160 0,-2 4 48 0,-4 3 0 16,-3 6 1008-16,-2 6 208 0,0 0 32 0,-3 3 16 16,0 5-1216-16,-2-5-240 0,0 3-48 0,1-3-16 15,1-2-624-15,1-1-112 0,2-3-16 0,1-4-16 16,5-1-240-16,1-7 0 0,3-3 0 0,2-2-17504 15</inkml:trace>
  <inkml:trace contextRef="#ctx0" brushRef="#br0" timeOffset="182977.03">21730 6566 6447 0,'-5'11'576'0,"2"-5"-576"0,1 1 0 0,1-4 0 0,1 0 3744 0,0 1 640 0,0-1 128 0,0 3 32 16,0 7-1696-16,0-1-336 15,0 5-64-15,0-2-16 0,0 0-768 0,0-1-144 16,0-4-48-16,1-2 0 0,1-2-1024 0,1 1-192 16,-1-4-64-16,1-3 0 0,1 0-192 0,-1 0-256 15,1-3 48-15,0 0 16 16,-2-3-480-16,-2 6-96 0,0 0 0 0,0 0-16 16,0 0 112-16,0 0 32 0,16-54 0 0,-16 54 0 0,0 0 192 0,0 0 32 0,11-47 16 0,-11 47 0 15,0 0 240-15,0 0 160 0,0 0-192 0,0 0 192 16,0 0 0-16,0 0 0 0,0 0 0 0,0 0 144 15,0 0 592-15,0 0 112 0,0 0 32 0,0 0 0 16,0 0-64-16,0 0-16 0,0 0 0 0,0 0 0 16,0 0-416-16,45 6-64 0,-43 0-32 0,2-2 0 15,-1-1-288-15,0 2 160 0,1-1-160 0,0-1 128 16,-2-2-128-16,3 1 0 0,0-2 0 0,0-2 0 0,-5 2-192 0,0 0-80 16,0 0-16-16,0 0 0 15,0 0-608-15,0 0-112 0,48-35-16 16,-48 35-16-16,0 0 304 0,0 0 64 0,0 0 16 15,0 0 0-15,0 0 480 0,0 0 176 0,0 0 0 0,42 3-144 0,-39 3 976 16,-3 4 208-16,1 2 48 0,-1-2 0 0,1 5 64 0,-2-2 32 16,1 3 0-16,0 3 0 0,0-4-608 0,0-2-128 15,1-3-32-15,0-1 0 0,3-3-416 0,1-2-176 0,0-2 16 0,-5-2-17424 32</inkml:trace>
  <inkml:trace contextRef="#ctx0" brushRef="#br0" timeOffset="183336">21870 5860 10127 0,'-4'-10'448'0,"1"4"96"0,1 1-544 0,1 0 0 0,0 3 0 0,-1 2 0 15,1-4 1136-15,-1 1 112 0,-5 1 32 0,1 1 0 16,-1 2 864-16,-3 5 176 0,0 5 48 0,0 5 0 15,0 4 0-15,0 2 16 0,2 7 0 0,-1-1 0 0,2-2-928 0,3 1-192 16,1-2-48-16,3-3 0 0,4 1-560 0,1-7-112 16,2 0-32-16,2-6 0 15,2 0-768-15,0-2-176 0,-11-8-16 0,0 0-16016 16</inkml:trace>
  <inkml:trace contextRef="#ctx0" brushRef="#br0" timeOffset="183519.94">21925 6016 16575 0,'-2'0'736'0,"1"-1"160"0,-1 1-720 0,2 0-176 0,0 0 0 16,0 0 0-16,0 1 640 0,2 1 80 0,-1 2 32 0,-1 2 0 16,1 4 1424-16,0-1 272 0,1 3 64 0,-1-2 16 15,1-1-1664-15,1 1-336 0,-1-1-64 0,1 0-13520 16</inkml:trace>
  <inkml:trace contextRef="#ctx0" brushRef="#br0" timeOffset="183675.58">21951 5923 13823 0,'-6'-2'1216'0,"2"0"-960"15,1 0-256-15,0-1 0 16,2 2 1824-16,1 1 320 0,0-2 64 0,-1-1 16 0,-1 0-1680 15,0-1-336-15,1-1-64 0,3 4-6672 16,-1-3-1344-16</inkml:trace>
  <inkml:trace contextRef="#ctx0" brushRef="#br0" timeOffset="183897.74">22075 5874 22111 0,'-3'2'976'0,"2"-2"208"0,1 0-944 0,0 0-240 15,1 3 0-15,1-3 0 0,0 1 752 0,2 4 96 16,1 1 32-16,2 4 0 0,2 3 1280 0,0 6 256 0,-2 0 48 0,0 3 16 16,-2 0-1200-16,-2 3-256 0,-2 1-32 15,-3-1-16-15,-3-2-736 0,-4-1-240 0,-2-1 128 0,-2-2-11328 31,1-2-2240-31</inkml:trace>
  <inkml:trace contextRef="#ctx0" brushRef="#br0" timeOffset="184530.45">22400 5797 14735 0,'0'0'1312'0,"0"0"-1056"16,1 0-256-16,1 0 0 15,-1 0 960-15,0 2 128 0,2 2 16 0,1 2 16 16,4 4 1152-16,1 6 224 0,-1 3 64 0,3 3 0 16,-1 4-672-16,3 7-128 0,-2 2-32 0,0 7 0 15,1 5-672-15,-3 0-144 0,-2 1-16 0,-3 2-16 0,-4 1-240 0,-4-3-64 16,-1-4 0-16,-5 3 0 16,-3 1-272-16,-2 3-64 0,-1 2-16 0,-1-6 0 15,-2-2-224-15,-2-4 0 0,0-3 0 16,-1-6 0-16,0-1-240 0,-1-6-144 0,3-3-16 15,2-3-17104-15</inkml:trace>
  <inkml:trace contextRef="#ctx0" brushRef="#br0" timeOffset="200196.34">21768 1255 7359 0,'-10'15'656'0,"4"-5"-528"0,-1-2-128 0,2 2 0 16,4-4 3808-16,-1 1 736 16,1 0 128-16,-1 9 48 0,-2 11-2416 0,0 5-496 0,3 3-80 0,0 0-32 15,1-1-1120-15,0-1-208 0,1-3-48 0,0-4-16 16,2-1-144-16,-1-5-32 0,4-2 0 0,-2-3 0 15,1-4-128-15,-1-2 0 0,-1-6 0 0,1-2 0 0,1-2 128 16,-1-4-128-16,-1 1 0 0,1-5 128 16,0-2-128-16,-4 11 0 0,11-31 0 0,-5 13 0 0,-1-2 0 0,3-2 0 15,-1-3 0 1,2-6 0-16,1 1 0 0,-1-1 0 16,-9 31 0-16,19-48 0 0,-19 48 0 0,0 0 0 0,20-39 160 0,-17 34-160 15,0 2 880-15,-2 4 64 0,-1 4 16 0,0 2 0 16,0 2 80-16,0 4 32 0,0-1 0 0,1 0 0 15,-1 5-640-15,2-1-128 0,-1 2-32 0,1 0 0 16,0 3-272-16,-1-5 0 0,1 0 0 0,0 2 0 0,0 2 0 16,2 5-192-16,-1-3 0 0,1 0-11792 15,1-3-2352-15</inkml:trace>
  <inkml:trace contextRef="#ctx0" brushRef="#br0" timeOffset="200406.53">22213 1422 11055 0,'-5'0'480'0,"4"0"112"0,0 0-464 0,1 0-128 15,1 0 0-15,-1 0 0 0,1 2 0 0,2-2 0 0,-1 0 0 0,3 4-128 31,2-1-1088-31,-1 3-224 0,1-1-32 0,1 3-16 0,0 1 1168 0</inkml:trace>
  <inkml:trace contextRef="#ctx0" brushRef="#br0" timeOffset="200520.86">22251 1570 12895 0,'-10'13'1152'0,"3"-10"-928"0,1 4-224 0,3-5 0 16,0 2 2192-16,2-4 400 0,2 0 80 0,-2 0 16 15,0 2-2368-15,1-2-480 0,2 0-96 0,1-5 0 16</inkml:trace>
  <inkml:trace contextRef="#ctx0" brushRef="#br0" timeOffset="202075.01">23164 1374 9215 0,'-1'1'816'0,"0"1"-656"0,0 1-160 0,1-3 0 15,0 4 1552-15,0-2 288 0,-2 5 48 0,1 3 16 16,0 5 368-16,0 4 80 0,1 1 16 0,0 2 0 15,1-4-448-15,0 2-64 0,2-1-32 0,-1-4 0 16,1 1-960-16,0-4-192 0,0-1-32 0,0 0-16 16,0-5-928-16,-1-2-176 0,2-4-32 15,1 0-13824-15</inkml:trace>
  <inkml:trace contextRef="#ctx0" brushRef="#br0" timeOffset="202230.49">23131 1231 13823 0,'-11'0'1216'0,"6"0"-960"16,1-2-256-16,3 0 0 0,1 0 400 0,1 0 48 15,2-1 0-15,0 2 0 16,-3 1-2976-16,0 0-592 0,0 0-112 0,0 0-32 0,57-21 2592 0,-57 21 512 16,0 0 160-16</inkml:trace>
  <inkml:trace contextRef="#ctx0" brushRef="#br0" timeOffset="202489.74">23292 1295 14735 0,'-7'26'640'0,"5"-18"160"0,2 0-640 0,-1-6-160 0,1 2 0 0,0-2 0 16,0 4 1504-16,-1 8 272 0,-1 5 48 0,1 3 16 16,0 0-48-16,0 3-16 0,-1-3 0 0,1-2 0 15,1 1-720-15,-1-5-144 0,2 0-16 0,2-4-16 16,-1 1-544-16,1-3-96 0,0-4-32 0,2 0 0 16,0-2-208-16,0-2 0 0,1-2 0 0,0 0 0 15,-1-2 0-15,-5 2 0 0,0 0 0 0,0 0-160 16,0 0-96-16,30-39 0 0,-30 39-16 0,0 0 0 15,26-47 16-15,-26 47 0 0,19-34 0 0,-19 34 0 16,0 0 256-16,27-42-128 0,-27 42 128 0,0 0 0 16,0 0 0-16,0 0 0 0,0 0 0 0,0 0 0 15,0 0 640-15,0 0 144 0,0 0 32 0,0 0 0 16,0 0 0-16,28 20 0 0,-27-11 0 0,2 4 0 16,-1-1-624-16,2 1-192 0,0-4 0 0,2 4-15680 15</inkml:trace>
  <inkml:trace contextRef="#ctx0" brushRef="#br0" timeOffset="202727.53">23660 1393 19343 0,'-6'0'1728'0,"2"0"-1392"16,3 0-336-16,1 0 0 0,0 3 1536 0,0-3 256 15,-2 0 32-15,-1 0 16 0,-1 4-1264 0,2-2-240 0,1 2-48 0,1 0-16 16,2 0 320-16,2 4 64 15,0 1 16-15,-1-3 0 0,2 1-256 0,-2 2-48 16,0 3-16-16,-1-2 0 0,-2 2 448 0,-2-2 96 0,0 0 0 0,-2-1 16 16,-2-2-208-16,0 2-32 0,-3 1-16 0,-1-1 0 15,3-5-464-15,-2 1-192 0,1-3 128 0,-1 0-10896 16,0-4-2192-16</inkml:trace>
  <inkml:trace contextRef="#ctx0" brushRef="#br0" timeOffset="202925.66">23681 1089 31327 0,'-7'10'1392'16,"3"-6"272"-16,2 2-1328 0,0-2-336 0,4 1 0 0,-1-2 0 0,3 1 1280 0,-1 5 176 16,2 4 32-16,4 10 16 0,1 5-736 0,1 7-128 15,1 2-48-15,-1 1 0 0,-1-3-224 0,0-3-48 16,-2-1-16-16,-2-3 0 0,0-2-496 0,-2 1-112 0,-1 2-16 0,-1-6-17120 31</inkml:trace>
  <inkml:trace contextRef="#ctx0" brushRef="#br0" timeOffset="203319.72">23707 1308 31327 0,'0'0'2784'0,"1"0"-2224"0,1 0-560 0,-1 0 0 0,1-2 240 0,-2 2-64 15,0 0-16-15,0 0 0 0,0 0-160 0,56-11 0 0,-56 11 0 0,0 0-176 32,62-13-1936-32,-62 13-384 0</inkml:trace>
  <inkml:trace contextRef="#ctx0" brushRef="#br0" timeOffset="203705.9">22513 1386 16575 0,'-4'4'1472'0,"0"-4"-1168"0,3 0-304 0,1 0 0 15,1 0 1872-15,0 0 320 0,-1 0 64 0,-1 0 16 0,2 3-624 0,2 0-128 16,1-2-32-16,2 2 0 15,4-1-368-15,-10-2-80 0,0 0-16 0,0 0 0 0,64 10-768 0,-64-10-256 16,0 0 160-16,67 0-160 16,-67 0-656-16,0 0-224 0,68-6-32 15,-68 6-13296-15</inkml:trace>
  <inkml:trace contextRef="#ctx0" brushRef="#br0" timeOffset="203985.55">22497 1469 4607 0,'-7'10'192'0,"5"-6"64"0,-1 0-256 0,2 3 0 0,0-4 0 0,1-1 0 0,0 3 880 0,0-2 128 15,1 6 16-15,0 1 16 16,3 3 624-16,0 0 112 0,1-1 16 0,1-3 16 16,0-2-528-16,2-1-96 0,0 1-32 0,2-4 0 15,0 0-832-15,0-3-192 0,0 0-128 0,-10 0 192 16,0 0-608 0,0 0-112-16,0 0-32 0,0 0-7488 0</inkml:trace>
  <inkml:trace contextRef="#ctx0" brushRef="#br0" timeOffset="204239.52">22696 1255 4607 0,'-8'-1'400'0,"5"1"-400"0,-1-3 0 0,0 3 0 0,3 0 1712 0,0 0 256 16,-1 0 48-16,0-2 16 0,-2 4 176 0,-2-2 32 15,0 4 16-15,0 5 0 0,-2-2-16 0,1 8 0 16,-1 1 0-16,1 5 0 0,0 1-784 0,-1 4-176 0,2 0-16 16,1-1-16-16,0-5-640 0,0 4-128 15,0 4-32-15,-1 1 0 0,1 2-256 0,0-1-48 16,1-3-16-16,3-7 0 16,-1-4-688-16,2-4-144 0,-2-2-16 0,4-4-13952 0</inkml:trace>
  <inkml:trace contextRef="#ctx0" brushRef="#br0" timeOffset="204436.17">22774 1248 18431 0,'-7'0'816'0,"4"0"160"0,0 0-784 0,1 1-192 0,0 1 0 0,1-2 0 15,-1 3 1744-15,-1 3 304 0,-2 4 64 0,-2 6 16 16,-3 9-128-16,0 3-16 0,-1 2-16 0,0 1 0 15,1 0-992-15,0-2-192 0,0 2-32 0,3 0-16 16,-1-5-960-16,1 0-192 0,2-1-32 0,0-1-15024 0</inkml:trace>
  <inkml:trace contextRef="#ctx0" brushRef="#br0" timeOffset="204607.68">22467 1579 12895 0,'-1'0'1152'0,"-1"0"-928"16,2 0-224-16,2 0 0 0,-1 0 2160 0,1-3 384 0,1 3 80 0,1-2 0 16,3 1-1440-16,-7 1-288 0,0 0-64 0,0 0-16 15,69-19-336-15,-69 19-64 0,63-12-16 0,-63 12 0 32,81-19-720-32,-81 19-128 0</inkml:trace>
  <inkml:trace contextRef="#ctx0" brushRef="#br0" timeOffset="205136.63">24083 1355 14735 0,'-2'0'1312'0,"-1"-2"-1056"0,2 2-256 0,0 0 0 0,-1 2 1552 0,0-2 256 16,-2 0 48-16,-3 0 16 0,-3 3 464 0,-1 0 96 0,-2 1 0 0,2 5 16 15,0-3-960-15,0 1-192 0,2 2-32 16,1 1-16-16,2-3-752 0,-1 4-160 0,2-1-16 0,2-1-16 16,0 1-304-16,2-3 0 0,1-2 128 0,0 0-128 15,0 0 0-15,2-1 0 0,2 0-176 0,4 0 176 31,-8-4-960-31,0 0-64 0,0 0-32 0,48 4 0 16,-48-4-368-16,0 0-80 0,0 0-16 0,53-18 0 16,-53 18-272-16,0 0-64 0,0 0-16 0,0 0 0 0,49-35-32 0,-49 35 0 0,0 0 0 0,0 0 0 15,0 0 1008 1,0 0 208-16,0 0 48 0,0 0 0 0,0 0 944 0,0 0 192 0,0 0 32 0,0 0 16 0,8 2-192 0,-7 0-32 16,0 0-16-16,3 1 0 15,0-2-944-15,2 1-176 16,-6-2-32-16,0 0-16 0</inkml:trace>
  <inkml:trace contextRef="#ctx0" brushRef="#br0" timeOffset="205453.84">24220 1340 17503 0,'-3'3'1552'0,"0"-1"-1232"16,2-2-320-16,1 1 0 0,1 2 2080 0,-1-1 352 0,0 2 80 15,0 4 16-15,0 3-1120 0,1-1-240 16,3 2-32-16,0-2-16 0,1 0-288 0,0-2-48 15,0 0-16-15,1 0 0 0,0-1-528 0,-1-4-112 0,0 4-128 0,0-5 176 16,0-1-176-16,0 2-224 16,-2-3 48-16,2-4 16 15,-5 4-688-15,0 0-144 0,0 0-32 0,0 0 0 16,40-37-288-16,-40 37-64 0,0 0-16 0,32-38 0 16,-32 38 560-16,0 0 128 0,0 0 0 0,36-39 16 0,-36 39 688 0,0 0 0 15,0 0 0-15,0 0 176 0,0 0 1216 0,0 0 240 0,0 0 48 0,0 0 16 16,16 14 224-16,-16-5 64 0,-1 0 0 15,1-1 0-15,-1 3-960 0,1-1-176 0,0 0-32 16,0 2-16-16,1-3-480 0,1 1-112 0,2 2-16 0,1-2 0 31,1-3-1328-31,2 0-272 0</inkml:trace>
  <inkml:trace contextRef="#ctx0" brushRef="#br0" timeOffset="205855.81">24626 1369 14735 0,'-6'-1'1312'0,"2"-2"-1056"0,2-1-256 0,0 2 0 0,1 1 2560 0,1-1 448 16,0 1 80-16,-1 1 32 0,-2-4-944 0,1 2-176 0,-1-1-32 0,1 3-16 15,-2 3-736-15,1 1-128 16,-1 2-48-16,-1 3 0 0,0 0-464 0,1 0-80 16,2-2-32-16,-1 3 0 0,1 3-16 0,2 2 0 0,0 1 0 0,2-3 0 15,2 2-192-15,1-5-64 16,1 0 0-16,0-1 0 0,3-2-192 0,1-2 0 15,-10-5 128-15,0 0-128 0,34 10 0 0,-34-10 0 16,0 0 0-16,47-6 0 0,-47 6 0 0,0 0-208 0,0 0 64 0,62-26 16 31,-62 26-416-31,0 0-80 0,42-35-16 0,-42 35 0 16,0 0-400-16,36-40-96 0,-36 40-16 0,0 0 0 16,0 0-48-16,26-48-16 0,-26 48 0 0,0 0 0 0,0-26 976 0,-4 20 240 0,-2 1 0 0,-1 4 0 15,-2-2 1424-15,1 3 336 0,-2 0 64 16,-1 3 16-16,-3 1-560 0,-1 2-96 0,1-3-32 0,2 6 0 15,1-3-656-15,1 4-144 0,3-1-32 16,0 1 0-16,5 0-96 0,1 0-32 0,2-1 0 0,3 0 0 16,1 0-192-16,2 1 0 0,2-3 128 0,1 2-128 15,0-3 0-15,-10-6 0 0,21 10 0 0,-21-10-160 32,0 0-656-32,35 8-128 0,-35-8-16 0,0 0-16736 0</inkml:trace>
  <inkml:trace contextRef="#ctx0" brushRef="#br0" timeOffset="206086.62">24972 1380 18431 0,'-1'0'1632'0,"0"0"-1312"16,-1 0-320-16,2 0 0 0,0 0 2912 0,-1 0 512 16,0 0 96-16,0 0 32 0,-2 0-1056 0,3 0-224 15,0 1-32-15,1 2-16 0,3 0-1584 0,0 3-320 16,1 1-64-16,-1-1-16 0,1 4-112 0,-3 0 0 15,2 4-128-15,-3-1 192 0,0 3 0 0,-2-2 0 0,-3 0 0 0,1 0 0 16,-2-2 64-16,-4 3 16 16,-2-1 0-16,-4 1 0 0,-4-3-144 0,0-2-128 15,0-4 192-15,1-2-19008 0</inkml:trace>
  <inkml:trace contextRef="#ctx0" brushRef="#br0" timeOffset="206979.93">21502 2407 16575 0,'0'2'1472'0,"0"0"-1168"0,0 1-304 0,0 0 0 0,2 0 1328 0,-2 2 208 16,1 3 32-16,0 5 16 0,0 3 576 0,1 2 112 15,-1 5 32-15,-1 1 0 0,1 0-640 0,0-2-128 16,1-1-32-16,0-2 0 16,-1-3-992-16,2-3-208 0,0-3-48 0,1-1 0 15,0-3-256-15,0-3-272 0,0-2 48 0,0-2 16 0,0-2-144 0,1-1-32 16,0-2 0-16,0-4 0 16,-2-1 96-16,-3 11 16 0,0 0 0 0,19-42 0 0,-14 26 96 0,-5 16 32 15,0 0 0-15,16-37 0 16,-11 27 144-16,-5 10 0 0,0 0 0 0,0 0 0 0,0 0 0 0,28-41 0 15,-23 38 0-15,0 0 0 0,0 1 192 0,-1 2-16 0,2 2-16 0,-1 1 0 16,3 0 144 0,-1 1 16-16,0 2 16 0,0-1 0 0,-1 0-336 0,0 1 144 0,0 3-144 15,0 0 0-15,2 1 0 0,-3-1 0 16,0-2 0-16,-2 0 0 0,0 2 128 0,0-3-128 16,0-2 0-16,-2 1 0 0,2-2 0 0,-1-2 0 15,2-1 0-15,0 0 0 0,0-1 0 0,1-1 0 0,2-1 0 0,-7 3 0 16,0 0 0-16,0 0 0 15,0 0 0-15,0 0 0 0,0 0 0 0,0 0 0 0,54-16 0 0,-49 19 0 16,-1-1 0-16,-1 4 0 0,-1 1 0 0,-1 2 0 16,-1 4 320-16,-1-2-32 0,-1 4-16 0,0 1 0 15,-1-1-48-15,1-2-16 0,-1 2 0 0,2-4 0 32,2 0-784-32,2-3-176 0</inkml:trace>
  <inkml:trace contextRef="#ctx0" brushRef="#br0" timeOffset="207156.12">22079 2561 31327 0,'-8'2'2784'0,"2"1"-2224"16,4-3-560-16,0-3 0 0,4 2 1232 0,-4-1 144 15,0 2 32-15,-2-4 0 16,-1 1-2400-16,3 1-480 0,2-2-80 0,5 4-5104 15,-5 0-1024-15,0 0-208 0</inkml:trace>
  <inkml:trace contextRef="#ctx0" brushRef="#br0" timeOffset="207275.96">22105 2708 26719 0,'-5'4'2368'0,"1"-2"-1888"0,3-2-480 0,2-2 0 15,0 2 976-15,0-3 112 16,2 2 0-16,-1-5 16 0,-2 6-912 0,0 0-192 15</inkml:trace>
  <inkml:trace contextRef="#ctx0" brushRef="#br0" timeOffset="207792.2">22650 2320 23951 0,'-17'2'2128'0,"8"-2"-1696"0,3 0-432 0,1 0 0 0,4 0 576 0,1 0 16 16,0 0 16-16,-2-2 0 0,2 2-192 0,0 2-32 15,2 4-16-15,-1 2 0 0,0 7 1136 0,0 1 224 0,1 0 64 0,-2 4 0 16,0-2-768-16,0 3-128 16,-2 5-48-16,0 5 0 0,-1 1-432 0,0-1-96 0,0 2 0 0,1-2-16 15,0-2-112-15,4-4-32 16,0-6 0-16,2 0 0 0,2-6-160 0,3-1 0 16,1-5 144-16,-10-7-144 0,0 0 0 0,0 0 0 15,56 2 0-15,-56-2 0 16,0 0-448-16,61-24 0 0,-61 24 0 0,0 0 0 15,62-42-272-15,-62 42-64 0,0 0-16 0,49-50 0 16,-49 50-80-16,26-38-16 0,-26 38 0 0,14-31 0 16,-10 17 384-16,-4 2 80 0,-3 2 16 0,1 1 0 0,-3 6 608 0,-1-1 128 0,-4 4 32 0,-1 1 0 15,-2 4 1184-15,0 1 224 0,-1 1 48 0,2 3 16 16,0 2-864-16,3-1-192 0,-1 1-16 0,4 3-16 16,2-2-448-16,3-1-96 0,2 2 0 0,3-2-16 15,2 0-176-15,2-2 0 0,2 0 0 0,1-1 0 0,2-3 0 16,-13-6-176-16,0 0 16 0,48 7 0 15,-48-7-1168 1,0 0-224-16,0 0-48 0,65-10-9296 0,-65 10-1856 0</inkml:trace>
  <inkml:trace contextRef="#ctx0" brushRef="#br0" timeOffset="208090.04">23002 2584 911 0,'-1'0'0'0,"1"0"0"0,0 0 0 0,0 0 0 0,-1 0 2272 16,0-2 368-16,-2 2 80 0,-1 0 16 0,-1 0 1056 0,2 0 224 15,0 2 32-15,1 2 16 0,-1-1-1808 0,3 1-352 16,2 5-80-16,-1-3-16 0,1 2-1248 0,1 0-256 15,0 1-48-15,2 1-16 0,-1 0-240 0,0-2 0 16,1 2 0-16,-1-2 0 0,-1-2 0 0,0 0 0 16,2-1 0-16,-2-1 0 0,1 0 0 0,0-4-128 15,-1 0 128-15,1-4 0 0,-4 4 0 0,0 0-160 16,0 0 160-16,0 0-128 0,0 0-128 0,39-45 0 16,-39 45-16-16,0 0 0 0,0 0 80 0,35-43 32 15,-35 43 0-15,0 0 0 0,0 0 160 0,0 0-128 16,0 0 128-16,0 0-128 0,50-26 128 0,-46 26 0 0,0 3 160 0,1 1-160 15,-1 3 416-15,0 1-16 0,-2-2 0 0,1 4 0 16,-2-1 368-16,0-3 64 0,1 2 0 0,0-2 16 16,0 0-848-16,3 0 0 0,-5-6-128 0,0 0-10256 15,0 0-2048-15</inkml:trace>
  <inkml:trace contextRef="#ctx0" brushRef="#br0" timeOffset="208292.31">23324 2572 17103 0,'-6'4'368'0,"2"-2"80"0,1 2 0 0,1-4 64 0,1 2-512 0,1-2 0 0,1 4 0 0,-1-1 0 16,1 4 2624-16,2 3 448 0,0 5 64 0,2 1 32 15,2 2-1312-15,-1 2-272 0,0 1-48 0,-1 3-16 16,0 0-816-16,-3 1-144 0,0 1-48 0,-4 0 0 16,0 1-64-16,-3-3 0 0,0-3-16 0,-1-2 0 0,-3 0 48 0,-1-3 16 15,-1 0 0-15,2-3 0 0,1-5-288 0,-1-2-48 16,-2 1-16-16,0-6 0 0,-2-2-384 0,2-6-80 15,1-5 0-15,4-4-16992 0</inkml:trace>
  <inkml:trace contextRef="#ctx0" brushRef="#br0" timeOffset="208487.05">23466 2259 3679 0,'-2'-2'320'0,"-1"0"-320"16,1 1 0-16,0 0 0 0,1 1 4240 0,1 1 784 15,0 0 160-15,-1 3 16 0,0 0-1040 0,-2 4-224 16,3 6-32-16,0 5-16 0,4 5-2464 0,0 2-480 0,-1 5-112 0,2 1 0 16,0-3-656-16,-1 2-176 0,1 7 0 0,-1 3 0 15,1 3 0-15,-3-2 0 0,-1 2 0 0,-1-8 0 32,0-3-496-32,-1-5-64 0,-1-2-16 0,0-6-16320 0</inkml:trace>
  <inkml:trace contextRef="#ctx0" brushRef="#br0" timeOffset="208618.55">23475 2547 22111 0,'-4'3'976'0,"3"-2"208"15,1-1-944-15,0 0-240 0,1 0 0 0,0 0 0 16,2 0 816-16,0-1 112 0,-3 1 32 0,0 0 0 0,0 0-768 0,0 0-192 16,63-18 0-16,-63 18 0 15,0 0 0-15</inkml:trace>
  <inkml:trace contextRef="#ctx0" brushRef="#br0" timeOffset="208906.58">23607 2344 20271 0,'-5'0'896'0,"3"0"192"0,0 0-880 0,1 0-208 16,1 0 0-16,0 2 0 0,1 0 1536 0,1 2 256 16,1 2 48-16,2 6 16 0,0 3-16 0,1 3 0 0,2 4 0 0,-3 1 0 15,1 3-864-15,-1-1-160 0,0 5-48 0,0 1 0 16,-2-3-528-16,0 2-112 0,-1-2-128 15,1-1 176-15,-2-2-176 0,0-5 128 0,2-4-128 16,-1-1 128-16,1-5-128 0,0-4 0 16,1-2 0-16,1-2 0 0,-5-2 0 0,0 0 0 0,0 0-192 0,0 0 192 15,0 0-304-15,0 0 64 0,42-41 16 0,-42 41 0 16,0 0 224-16,0 0 0 0,0 0 0 0,0 0 0 16,0 0 0-16,0 0 0 0,0 0 0 0,45-28 160 15,-43 29 208-15,1 4 32 0,-1-1 16 0,1 2 0 16,-1 3-256-16,1-2-160 0,0 2 192 0,1-3-192 31,1 1-960-31,1-1-320 0</inkml:trace>
  <inkml:trace contextRef="#ctx0" brushRef="#br0" timeOffset="209254.79">24327 2560 11967 0,'-5'-7'528'0,"2"4"112"0,1 0-512 0,-1 1-128 16,1 1 0-16,1 1 0 0,-2 1 3008 0,-2 1 560 15,-2 2 112-15,-6 2 32 0,0 3-208 0,-5 3-48 16,1 1 0-16,1 3 0 0,1 0-1984 0,3-3-416 15,3 2-80-15,3-3-16 0,4 0-608 0,2-1-128 16,5-1-32-16,1-3 0 0,4 2-192 0,-10-9 0 16,22 8 0-16,-22-8 0 0,0 0 0 0,43 2-240 0,-43-2 80 15,0 0 16-15,0 0-128 0,62-16-32 0,-62 16 0 0,0 0 0 32,0 0-400-32,0 0-64 0,53-39-32 0,-53 39 0 15,0 0-1584-15,0 0-320 0,32-53-64 0,-32 53-11056 0</inkml:trace>
  <inkml:trace contextRef="#ctx0" brushRef="#br0" timeOffset="209475.54">24490 2442 5519 0,'1'-2'496'0,"-1"-1"-496"0,0 3 0 0,1-1 0 16,-1 1 2864-16,0 0 464 0,0 0 112 0,14-51 16 15,-14 51 704-15,10-53 160 0,-10 53 32 0,10-53 0 16,-10 53-2240-16,7-42-448 0,-7 42-96 0,0 0-16 16,6-40-1168-16,-6 40-224 0,0-5-160 0,-2 9 192 15,-2 8-64-15,-1 4 0 0,-1 7 0 0,-1 5 0 16,-1 4 48-16,2 5 0 0,1-7 0 0,0 3 0 0,-1 8 80 0,1 8 0 15,1 1 16-15,1 1 0 0,1 0-96 16,2-4-32-16,0-3 0 0,2-6 0 0,-2-3-144 16,0-4 0-16,0-6 0 0,0-3 0 15,-2-6-304-15,1-2-80 0,-1-4-32 0,-1-2 0 16,1-5-1632-16,-3-3-320 0,0-3-64 0,-1-3-13184 16</inkml:trace>
  <inkml:trace contextRef="#ctx0" brushRef="#br0" timeOffset="209558.2">24431 2769 10127 0,'0'0'448'0,"0"0"96"0,0 0-544 0,0 0 0 0,0 0 0 0,0 0 0 15,0 0 1888-15,42-45 272 0,-42 45 48 0,0 0-6560 32,71-35-1296-32</inkml:trace>
  <inkml:trace contextRef="#ctx0" brushRef="#br0" timeOffset="210133.64">25181 2478 23039 0,'4'2'2048'0,"0"0"-1648"0,-1 0-400 0,1 1 0 16,-2-2 944-16,3 4 96 0,4 1 32 0,6 8 0 15,8 5 608-15,7 9 128 0,5 0 32 0,1 2 0 16,2 1-1072-16,1-3-224 0,-4-2-32 0,-5-2-16 0,-4-7-688 0,-4-1-144 16,-5-4-32-16,-2 1-14960 15</inkml:trace>
  <inkml:trace contextRef="#ctx0" brushRef="#br0" timeOffset="210335.52">25578 2433 18431 0,'-4'0'1632'0,"1"0"-1312"15,1 0-320-15,1 3 0 0,1-3 2864 0,-4 0 496 16,-2 4 96-16,-5 2 32 0,-4 4-1392 0,-6 5-288 0,-1 4-48 0,-3 4-16 15,-3 1-912-15,-1 5-192 0,0-1-48 0,0 2 0 16,2-2-592-16,2 1 0 16,2-2 0-16,4-4-128 15,3-2-1328-15,5-7-256 0</inkml:trace>
  <inkml:trace contextRef="#ctx0" brushRef="#br0" timeOffset="210646.75">25898 2038 14735 0,'-6'3'1312'0,"1"0"-1056"16,1-3-256-16,2 1 0 16,1 2 3056-16,-3 0 544 0,-3 4 112 0,-6 2 32 0,-3 6-1184 0,-1 5-256 15,0 2-32-15,-1 3-16 0,5 1-1232 0,2-1-256 16,4-1-64-16,5-1 0 0,3-5-512 0,3 2-192 16,4-1 0-16,2-3 144 0,3-1-336 0,2-2-64 15,-1-3 0-15,-14-10-16 16,31 19-1840-16,-31-19-352 0</inkml:trace>
  <inkml:trace contextRef="#ctx0" brushRef="#br0" timeOffset="210816.84">25985 2202 25791 0,'-3'1'1152'0,"1"2"224"0,1-3-1104 0,-1 0-272 0,2 2 0 0,0-2 0 16,0 4 1088-16,0-1 144 0,-2 3 48 0,2 4 0 15,-1 3 64-15,1 2 0 0,0 1 16 0,1 0 0 0,1-1-928 0,1-1-192 16,1-2-48-16,-1-2-16064 16</inkml:trace>
  <inkml:trace contextRef="#ctx0" brushRef="#br0" timeOffset="210954.5">26008 2127 20271 0,'-2'-3'1792'0,"-1"2"-1424"0,2-1-368 0,2 2 0 0,1-3 464 0,-2 3 32 16,0 0 0-16,0 0 0 0,0 0-496 0,0 0 0 15</inkml:trace>
  <inkml:trace contextRef="#ctx0" brushRef="#br0" timeOffset="211144.21">26149 2028 12895 0,'0'0'1152'0,"2"0"-928"16,-1 0-224-16,-1 0 0 0,0 0 1344 0,0 0 208 15,0 0 48-15,18 20 16 0,-10-4 1008 0,0 6 192 16,0 6 32-16,-2 5 16 0,-3 4-320 0,-5 1-64 16,-1 5-16-16,-7 2 0 0,-4-4-1568 0,-3-6-320 15,-4 3-64-15,-2-6-17856 0</inkml:trace>
  <inkml:trace contextRef="#ctx0" brushRef="#br0" timeOffset="-213584.62">22863 6299 14735 0,'-4'4'1312'0,"0"-2"-1056"0,3-2-256 0,1 0 0 16,0 1 1936-16,-1 2 336 0,-1-1 64 0,0 3 16 15,0 2-80-15,2-3-16 0,6-2 0 0,-6-2 0 16,0 0-960-16,0 0-192 0,57-8-32 0,-57 8-16 0,0 0-496 0,75-16-112 16,-75 16 0-16,58-8-16 15,-58 8-192-15,62-10-48 0,-62 10 0 0,62-10 0 16,-62 10-192-16,60-11 0 0,-60 11 128 0,0 0-128 15,77-11-640-15,-77 11-192 0</inkml:trace>
  <inkml:trace contextRef="#ctx0" brushRef="#br0" timeOffset="-213253.63">22952 6464 8287 0,'-5'0'736'0,"1"1"-592"0,1-1-144 0,3 0 0 15,0 0 2080-15,-1-1 384 0,0 1 80 0,-3 0 16 16,1 0-96-16,0 0-16 0,4 0 0 0,2-3 0 16,3 3-384-16,-6 0-80 0,0 0 0 0,0 0-16 15,0 0-560-15,63-6-96 0,-63 6-32 0,0 0 0 16,74-4-656-16,-74 4-144 0,67-6-32 0,-67 6 0 16,74-6-448-16,-74 6 128 0,77-10-128 0,-77 10-17600 15</inkml:trace>
  <inkml:trace contextRef="#ctx0" brushRef="#br0" timeOffset="-211605.27">24198 5970 3679 0,'0'-2'320'0,"0"2"-320"15,-1-3 0-15,0 2 0 0,1 1 976 0,-3 0 128 0,1-3 32 0,-5 0 0 16,1 0 912-16,-5 1 176 15,-1 4 32-15,-2-2 16 0,-1 6 160 0,-1 1 16 0,-1 3 16 0,-2 2 0 16,1 6-160-16,-3 1-16 0,0 3-16 0,1 4 0 16,0 5-640-16,3 1-128 0,0 3-32 0,3 0 0 15,4 3-864-15,1-1-176 0,6-4-48 0,2 1 0 16,2-5-384-16,4-1 128 0,1-5-128 0,4 1 0 16,2-7 0-16,5-1 0 0,6-1 0 0,3-5 0 15,-26-10 0-15,62 15 0 0,-62-15 0 0,71-3 0 16,-71 3-384-16,74-13 64 0,-74 13 0 0,68-28 0 15,-68 28-32-15,57-36 0 0,-57 36 0 0,49-47 0 16,-49 47 128-16,35-50 32 0,-35 50 0 0,23-51 0 16,-17 24 192-16,-4 1 0 0,-3 0 0 0,-3 1-144 0,-1 0 144 0,-1 3 192 15,0 4-32-15,-3 0-16 0,-2-3 176 16,-2 2 48-16,-3 2 0 0,0 0 0 0,-2 6-64 16,1 0-16-16,2 3 0 0,0 2 0 0,-1 3-160 0,4 0-128 15,2-1 144-15,0 4-144 16,4-2-1008-16,1-1-288 0</inkml:trace>
  <inkml:trace contextRef="#ctx0" brushRef="#br0" timeOffset="-211371.38">24068 6255 14735 0,'-3'1'1312'0,"0"1"-1056"0,2-2-256 0,1 0 0 0,1 0 2432 0,2 0 448 15,-1 0 64-15,2 1 32 16,4-1-1312-16,-8 0-256 0,0 0-48 0,0 0-16 16,75-1-352-16,-75 1-80 0,55-6-16 0,-55 6-10400 15,66-6-2080-15</inkml:trace>
  <inkml:trace contextRef="#ctx0" brushRef="#br0" timeOffset="-206443.22">24679 6397 20271 0,'-7'0'1792'0,"0"1"-1424"16,1 1-368-16,3 2 0 0,-1-1 1216 0,-4 0 160 15,-4 4 32-15,-8 2 16 0,-4 7 384 0,-4 3 80 16,5 2 16-16,2-1 0 0,5-2-640 0,3-2-128 16,6 1-32-16,3-5 0 0,3-5-528 0,2 2-96 15,4-3-32-15,3 0 0 0,5 1-320 0,-13-7-128 16,0 0 0-16,51 3 144 0,-51-3-144 0,0 0 0 16,69-16 0-16,-69 16 0 0,0 0 0 0,74-32-144 15,-74 32 144-15,0 0 0 0,56-37-224 0,-56 37 64 0,0 0 16 0,0 0 0 16,0 0 16-16,17-45 0 0,-22 39 0 15,-3 3 0-15,-5-2-192 0,-3 1-48 0,-1 3 0 0,0-2-10304 16,2-1-2064-16</inkml:trace>
  <inkml:trace contextRef="#ctx0" brushRef="#br0" timeOffset="-206031.36">25196 6095 18431 0,'-1'2'1632'0,"1"2"-1312"0,0 1-320 0,0-4 0 15,0 4 1664-15,0 2 256 0,0 2 48 0,-2 11 16 16,1 7 96-16,0 6 32 0,0-1 0 0,0-1 0 16,-1 1-1136-16,2-4-208 0,0-2-64 0,2-4 0 15,-1-1-864-15,1-7-176 0,1-3-48 0,-1-3-15104 16</inkml:trace>
  <inkml:trace contextRef="#ctx0" brushRef="#br0" timeOffset="-205881.55">25074 6289 27647 0,'-8'5'1216'0,"6"-2"256"0,-1-3-1168 0,2 0-304 0,2 0 0 0,0 0 0 0,3 0 640 0,1 0 80 15,4-3 16-15,-9 3 0 0,0 0-256 0,62-11-48 16,-62 11-16-16,68-12 0 16,-68 12-1104-16,80-13-208 0,-80 13-64 0,74-6 0 0</inkml:trace>
  <inkml:trace contextRef="#ctx0" brushRef="#br0" timeOffset="-205510.01">25917 6055 24879 0,'-4'-8'1088'0,"0"2"256"0,1-2-1088 0,0 3-256 15,1 4 0-15,-1-1 0 0,0 2 1712 0,-5-4 272 0,-4 1 64 0,-5 3 16 16,-6 3-16-16,-3 3 0 0,0 4 0 0,3 2 0 16,7-2-1248-16,-2 6-256 0,-1 4-48 0,-2 7-16 15,2 3-256-15,5 1-48 0,5 0-16 0,5 1 0 16,6-4-160-16,5-2 128 0,2 1-128 0,8-3 128 16,4-3-128-16,2-5 0 0,3 0 0 0,0-7 0 15,-1 1 0-15,-25-10 0 0,53 7 0 0,-53-7 0 16,52-1-320-16,-52 1 64 0,0 0 16 0,72-16 0 15,-72 16 96-15,0 0 16 0,48-27 0 0,-48 27 0 16,0 0 128-16,31-41 0 0,-31 41 0 0,10-36 0 16,-10 36 0-16,3-32 0 0,-3 32 0 0,-1-37 0 0,0 18 0 15,-4 1 0-15,-1 2 0 0,-2-1 0 0,-2 5 0 16,-1 1 0-16,-1 2 0 0,-2-1 0 16,2 4-768-16,0-2-80 0</inkml:trace>
  <inkml:trace contextRef="#ctx0" brushRef="#br0" timeOffset="-205305.9">25835 6232 27647 0,'-8'4'1216'0,"3"-3"256"0,1-1-1168 0,3 0-304 16,1 0 0-16,0 0 0 0,2 0 448 0,1 0 16 15,2 0 16-15,-5 0 0 0,0 0 816 0,0 0 176 16,53-3 16-16,-53 3 16 0,0 0-944 0,57-4-192 0,-57 4-48 0,0 0-16096 16</inkml:trace>
  <inkml:trace contextRef="#ctx0" brushRef="#br0" timeOffset="-204510.72">26091 6583 1839 0,'-6'10'160'0,"2"-6"-160"15,2 2 0-15,-1-3 0 0,2-3 3584 0,0 1 704 16,1 1 128-16,0-2 16 0,0 3-1136 0,0-3-224 16,2 0-64-16,2 0 0 0,2-5-1584 0,-6 5-320 15,0 0-64-15,0 0-16 0,0 0-416 0,60-46-96 16,-60 46 0-16,0 0-16 0,59-47-240 0,-59 47-64 15,0 0 0-15,56-44 0 0,-56 44-16 0,0 0-16 16,0 0 0-16,0 0 0 0,0 0 160 0,0 0 16 0,0 0 16 0,0 0 0 16,0 0 416-16,17 23 64 0,-27-2 32 0,-1 1 0 15,-1 3-528-15,-1-1-96 0,2 0-32 0,2-5 0 16,2 0-208-16,3-3 0 0,3-3 0 0,4-3-18000 16</inkml:trace>
  <inkml:trace contextRef="#ctx0" brushRef="#br0" timeOffset="-204196.11">26555 6088 25791 0,'-5'6'1152'0,"4"-5"224"0,1 1-1104 0,0 1-272 16,1 1 0-16,1-2 0 0,1 4 1120 0,2 1 160 15,5 6 48-15,2 6 0 0,5 5 288 0,3 4 64 16,2-1 16-16,1 1 0 0,0 2-1040 0,0-2-208 15,-1 0-32-15,-2-6-16 0,-3-4-400 0,-1 2-304 16,-2-4 48-16,-3-1-16448 0</inkml:trace>
  <inkml:trace contextRef="#ctx0" brushRef="#br0" timeOffset="-203977.49">26863 6073 21599 0,'-9'-1'464'0,"4"1"112"0,0-3 0 0,0 3 48 0,3 0-496 0,-1 3-128 0,0-3 0 0,-5 3 0 16,-2 6 2160-16,-7 1 400 0,-5 8 96 0,-4 5 16 16,-1 5-544-16,-3 2-96 0,2 3-32 0,-2 0 0 15,1 2-1168-15,3-2-224 0,2 0-48 0,1-2-16 16,7-5-544-16,3-2 0 0,2-1 0 0,3-7-17952 15</inkml:trace>
  <inkml:trace contextRef="#ctx0" brushRef="#br0" timeOffset="-203446.38">26931 6565 27647 0,'-5'2'2448'15,"2"0"-1952"-15,2-2-496 0,2-2 0 0,1 2 1504 0,-1-1 208 16,0 0 32-16,2 1 16 0,0-4-1376 0,-3 4-384 0,0 0 128 0,0 0-128 16,0 0 0-16,56-43 0 15,-56 43 0-15,0 0 0 0,47-36 0 0,-47 36 0 16,0 0 0-16,0 0 0 0,48-37 0 0,-48 37 0 16,0 0 0-16,0 0 0 0,0 0 0 0,14 6 192 15,-15 2-16-15,-3 3-16 0,-1 2 688 0,-1 6 144 16,-2-1 32-16,1 0 0 0,-1 3-464 0,2-3-96 15,1 0-16-15,2-1 0 0,0-5-448 0,3-1 0 16,1-2 0-16,3-3-17664 0</inkml:trace>
  <inkml:trace contextRef="#ctx0" brushRef="#br0" timeOffset="-202979.78">27216 5646 11967 0,'-4'3'1072'0,"-1"-3"-864"16,2 0-208-16,2 0 0 0,0 0 1872 0,-3 2 336 15,-3 2 64-15,-6 2 16 0,-2 4 0 0,-3 5 0 0,-1 4 0 0,2 1 0 16,1 5-768-16,1 0-160 0,3 3-16 0,2-2-16 16,4 1-688-16,2-3-144 0,5 1-32 0,2-3 0 15,4 0-624-15,3-3-128 0,3-3-32 0,4-4-14864 16</inkml:trace>
  <inkml:trace contextRef="#ctx0" brushRef="#br0" timeOffset="-202613.04">27223 5921 31327 0,'-14'12'1392'0,"7"-8"272"0,0 1-1328 16,3-4-336-16,2 1 0 0,2-2 0 0,0 0 912 0,0 0 112 15,3 0 32-15,0-3 0 0,-3 3-736 0,0 0-160 16,0 0-32-16,0 0 0 0,66-35 32 0,-66 35 0 0,0 0 0 0,54-40 0 15,-54 40-160-15,0 0 0 16,47-39 0-16,-47 39 0 0,0 0 0 0,0 0 0 0,0 0 0 16,0 0 0-16,33-41 0 0,-36 42 0 0,-1 2 176 0,1-1-176 15,-2 4 800-15,-1 1 64 16,1-1 16-16,1 4 0 0,0 0-576 0,2 2-112 0,0-2-32 0,4 2 0 16,0-2-160-16,2 3-176 0,1-4 48 0,2 1 0 31,1-1-992-31,2-2-192 0</inkml:trace>
  <inkml:trace contextRef="#ctx0" brushRef="#br0" timeOffset="-202110.54">27484 5765 13823 0,'0'0'1216'16,"-2"-3"-960"-16,2 3-256 0,-1 0 0 0,1 0 304 0,-1 0 16 0,0 0 0 0,-2 3 0 15,-1-2-48-15,-2 4 0 0,1 1 0 0,-1 0 0 16,0 4-32-16,-1 3-16 0,-1-2 0 0,1 4 0 16,-1 1 656-16,1-1 128 0,1 2 16 0,0-1 16 15,1 1 752-15,0-3 160 0,2 1 32 0,2-5 0 16,1-1-736-16,2 0-144 0,2-3-16 0,1-2-16 0,1 0-752 0,2-4-160 16,-8 0-32-16,0 0 0 15,0 0-912-15,0 0-192 0,0 0-48 0,55-14-12160 16</inkml:trace>
  <inkml:trace contextRef="#ctx0" brushRef="#br0" timeOffset="-201902.51">27528 5586 28559 0,'-7'-2'1264'0,"4"2"272"0,1-2-1232 0,-1 2-304 16,2-3 0-16,1 3 0 0,0-1 224 0,-1 1-16 16,1 0 0-16,0-2 0 0,1 2-208 0,0 2 0 15,3-2 0-15,3 6 0 0,3 4 0 0,0 0 0 16</inkml:trace>
  <inkml:trace contextRef="#ctx0" brushRef="#br0" timeOffset="-201691.3">27701 5623 21183 0,'0'0'944'0,"0"0"192"0,0 0-912 0,0 0-224 0,0 0 0 0,24 18 0 15,-21-13 1664-15,2 6 272 0,3 9 64 0,-1 8 16 16,-1 10 480-16,-4 0 112 0,-4 3 16 0,-5 0 0 15,-3-2-1520-15,-5 1-288 0,-3-2-64 0,-3-3-16 16,-2-3-480-16,0-4-112 0,-3-3-16 0,2-6-18272 16</inkml:trace>
  <inkml:trace contextRef="#ctx0" brushRef="#br0" timeOffset="-201028.81">27961 6177 19343 0,'-3'3'1728'0,"1"2"-1392"0,-1 1-336 0,2-2 0 15,0 0 2112-15,-1 5 336 0,-2 4 80 0,-4 9 16 16,0 9-528-16,-1 4-96 0,0 1-32 0,1-3 0 16,2-4-1120-16,-1-1-240 0,4-6-32 0,-1-2-16 31,3-1-1184-31,0-6-256 0,2-2-32 0,1-1-14464 0</inkml:trace>
  <inkml:trace contextRef="#ctx0" brushRef="#br0" timeOffset="-200867.97">27772 6413 17503 0,'-4'0'1552'16,"3"0"-1232"-16,1 0-320 0,1 0 0 0,1 0 2256 0,2-3 400 15,0 3 80-15,2-3 16 0,-6 3-960 0,0 0-192 16,0 0-48-16,64-16 0 0,-64 16-672 0,0 0-144 16,87-18-32-16,-87 18 0 15,67-7-1056-15,-67 7-224 0</inkml:trace>
  <inkml:trace contextRef="#ctx0" brushRef="#br0" timeOffset="-200674.1">28494 6465 35935 0,'-14'5'1600'0,"8"-5"320"0,0 0-1536 0,2 0-384 0,3 0 0 0,1-3 0 15,0 3 0-15,1-3 0 0,2-4 0 0,-3 7-192 32,0 0-816-32,0 0-160 0,0 0-48 0,44-38 0 0,-44 38 1216 0,0 0 0 0</inkml:trace>
  <inkml:trace contextRef="#ctx0" brushRef="#br0" timeOffset="-200558.75">28756 6486 33167 0,'-15'10'1472'0,"8"-8"304"0,1-1-1424 0,2 2-352 0,4-3 0 0,0-3 0 16,1 2-944-16,2-1-256 0</inkml:trace>
  <inkml:trace contextRef="#ctx0" brushRef="#br0" timeOffset="-200412.41">29011 6511 29487 0,'-4'1'2624'0,"2"1"-2112"16,2-2-512-16,1-2 0 0,0 1 1440 0,0-2 176 16,2 1 48-16,-3 2 0 15,0 0-3632-15,0 0-720 0,0 0-128 0,0 0-48 0</inkml:trace>
  <inkml:trace contextRef="#ctx0" brushRef="#br0" timeOffset="-200145.17">29829 6170 39615 0,'-21'19'1760'0,"13"-13"352"0,-2 3-1680 0,2-2-432 0,3-1 0 0,2 1 0 16,-2 1 304-16,-3 8-32 0,-4 10 0 0,-3 5 0 0,0 5-112 0,0-1-32 16,4-4 0-16,1-5 0 15,5-2-256-15,2-5-64 0,2-3-16 0,2-4-17840 16</inkml:trace>
  <inkml:trace contextRef="#ctx0" brushRef="#br0" timeOffset="-200011.5">29556 6299 35007 0,'-14'6'1552'0,"8"-6"320"0,1 1-1488 0,2 2-384 16,1-3 0-16,4 0 0 0,0 0 448 0,-2 0 32 15,0 0 0-15,0 0 0 0,53-12-352 0,-53 12-128 16,73-16 0-16,-73 16 0 16,99-17-1664-16,-51 11-416 0</inkml:trace>
  <inkml:trace contextRef="#ctx0" brushRef="#br0" timeOffset="-199627.04">30717 6018 31327 0,'-8'-2'2784'0,"-2"1"-2224"0,1 1-560 0,3 0 0 0,0 0 1920 0,-6 0 256 16,-10 1 64-16,-12 4 16 16,-13 1-1264-16,-5 5-256 0,3 6-48 0,4 3-16 15,5 6-288-15,3 3-64 0,6 2-16 0,6 3 0 0,4 1-304 0,7 3 160 16,5-1-160-16,6 2 128 0,5-5-128 16,5 1 0-16,4-3 0 0,5-1 0 0,3-5 0 0,-1-1 0 15,3-3 0-15,4-4 0 0,4 0-128 0,0-3-16 16,2-3 0-16,-31-12 0 0,61 12-144 0,-61-12-32 15,57-1 0-15,-57 1 0 0,53-16 80 0,-53 16 16 16,47-30 0-16,-47 30 0 0,44-47 224 0,-44 47-144 16,36-60 144-16,-36 60-128 0,26-70 128 0,-17 32 0 0,-4-1 0 0,-2 3 0 15,-4-1 0-15,-3 4 0 16,-3 5 0-16,-3 0 0 0,-2 5-128 0,-2 2-64 16,-1 4 0-16,1 2-17600 0</inkml:trace>
  <inkml:trace contextRef="#ctx0" brushRef="#br0" timeOffset="-199435.03">30373 6305 30399 0,'-13'10'1344'0,"8"-6"288"0,0-2-1312 0,2-2-320 0,2 2 0 0,2-2 0 16,2 2 704-16,-3-2 64 0,0 0 0 0,0 0 16 15,0 0-336-15,59-4-80 0,-59 4-16 0,58-2 0 32,-58 2-848-32,73-8-160 0,-73 8-48 0,92-12 0 0</inkml:trace>
  <inkml:trace contextRef="#ctx0" brushRef="#br0" timeOffset="-198690.81">30903 6451 7359 0,'-2'3'656'0,"1"0"-528"0,1-3-128 0,0 2 0 16,0 0 2144-16,1 1 400 0,-1 0 80 0,0 6 0 15,0 2 832-15,0 4 144 0,2 1 48 0,-1-1 0 16,0 1-1200-16,0-3-224 0,1 2-48 0,-1-2-16 16,0 0-1216-16,-1-4-240 0,0 1-64 0,0-3 0 0,0-1-448 0,0-1-192 15,-1-1 176-15,1-1-176 0,0 0 0 16,0-5 0-16,0 2 0 0,0 0 0 0,0 0 0 0,0 0-128 15,0 0 128-15,0 0-208 0,10-35-16 0,-10 35 0 0,0 0 0 0,0 0 0 16,13-42 224-16,-13 42-144 16,0 0 144-16,0 0-128 0,14-38 128 0,-14 38 0 15,0 0 0-15,0 0 0 0,0 0 0 0,0 0 0 16,0 0 0-16,0 0 0 0,32-37 0 0,-32 37 0 16,0 0 0-16,0 0 128 0,0 0 0 0,21 15 16 15,-16-8 0-15,-1 2 0 0,1 0 0 0,-3 4 0 0,2-3 0 16,-3 0 0-16,2 0-144 0,-2-2 128 15,3 2-128-15,-2-1 128 0,2-2-128 0,-1 2 0 16,2-3 0-16,0-2 0 0,-5-4 0 0,0 0 0 16,0 0 0-16,0 0-176 0,0 0-112 0,0 0-32 0,52-13 0 0,-52 13 0 15,0 0 64-15,0 0 0 0,39-38 0 0,-39 38 0 16,0 0 256-16,0 0-128 0,39-37 128 0,-39 37 0 16,0 0 0-16,0 0 0 0,0 0 0 0,0 0 0 15,0 0 400-15,47 2-16 0,-47-2 0 0,10 15 0 16,-5-5-32-16,0 0-16 0,-1 0 0 0,1 2 0 15,0-2-336-15,-1 1 144 0,1 0-144 0,-1-2 0 16,-4-9-512 0,9 14-224-16</inkml:trace>
  <inkml:trace contextRef="#ctx0" brushRef="#br0" timeOffset="-198206.36">31583 6221 28671 0,'6'11'2272'16,"-4"-7"-672"0,0 0-144-16,-2-4 240 0,2 2 48 0,1 4 16 0,2 4 0 15,3 9-752-15,6 9-160 0,3 4-16 0,0 1-16 16,1-3-576-16,-1 0-112 0,-1-3-128 0,-1-4 176 15,-1-5-368-15,-2-2-64 0,-2-2 0 0,-2-4-17504 16</inkml:trace>
  <inkml:trace contextRef="#ctx0" brushRef="#br0" timeOffset="-197993.81">31877 6236 13823 0,'-9'-2'1216'0,"6"0"-960"16,-2 1-256-16,1 1 0 0,2 0 3648 0,-1 1 704 16,-1 1 128-16,-2 1 16 0,-5 6-1840 0,-6 3-368 0,-6 7-80 0,-4 4-16 15,0 4-1248-15,-1 2-256 0,-1 3-48 0,2-3-16 16,2-1-432-16,2 0-192 0,2 3 160 0,0-2-160 16,3-1 0-16,5-2-208 0,3-1 16 0,6-5-17616 15</inkml:trace>
  <inkml:trace contextRef="#ctx0" brushRef="#br0" timeOffset="-197360.34">31957 6559 22111 0,'-8'2'1968'0,"2"2"-1584"15,4-3-384-15,2 0 0 0,2 3 1792 0,-4-4 256 16,0 4 64-16,-2 2 16 0,-2 3-320 0,-1 2-64 15,-1 1-16-15,2-1 0 0,1 3-832 0,0-4-192 16,1 0-16-16,3 1-16 0,-1-4-464 0,2 2-80 16,1-2-128-16,0-1 176 0,2 1-176 0,0-1 0 0,1-4-160 0,-4-2 160 15,0 0-368-15,0 0 32 0,0 0 0 0,0 0 0 32,0 0-224-32,0 0-32 0,0 0-16 0,0 0 0 0,51-33 208 0,-51 33 32 0,0 0 16 0,0 0 0 15,18-45 208-15,-18 45 144 0,0 0-192 0,16-39 192 16,-16 39 0-16,0 0 0 0,0 0 0 0,0 0 0 15,26-40 320-15,-26 40-48 0,0 0 0 0,0 0 0 16,0 0 176-16,0 0 48 0,0 0 0 0,0 0 0 16,0 0-272-16,0 0-48 0,0 0-16 0,26 15 0 15,-23-5 16-15,-1 0 0 0,2 2 0 0,-2 3 0 16,3 1-176-16,-1-2 0 0,1 2 0 0,0-1 128 16,0-3-128-16,1-2 0 0,0 0 0 0,-6-10 0 15,0 0-576-15,0 0-32 0,0 0-16 0,42 6 0 16,-42-6-272-16,0 0-48 15,0 0-16-15,52-32 0 0,-52 32 192 0,0 0 48 0,0 0 0 0,50-37 0 16,-50 37 144-16,0 0 16 0,0 0 16 0,0 0 0 16,0 0 688-16,0 0 144 0,0 0 32 0,0 0 0 0,0 0 1504 0,-2 8 304 15,-4 2 64-15,-1-1 16 0,1 5-1056 0,0-6-224 16,2 6-32-16,1-6-16 0,3 2-576 0,2 0-112 16,1-4-32-16,1 1 0 15,-4-7-672-15,0 0-128 0,0 0-16 0,0 0-16560 16</inkml:trace>
  <inkml:trace contextRef="#ctx0" brushRef="#br0" timeOffset="-197029.88">32192 5752 6447 0,'-6'3'576'0,"0"1"-576"0,2-4 0 0,1 1 0 16,0 1 3008-16,2 1 512 0,-2 1 80 0,-3 4 32 15,-4 3-1152-15,-2 8-240 0,-3 6-32 0,0 1-16 0,0 2-528 16,2 3-128-16,2 0 0 0,2-5-16 0,4-4-560 0,1 0-96 16,3 4-32-16,4 2 0 0,2-3-832 0,3-3-256 15,2 0-16-15,1-6-10208 16,-11-16-2032-16</inkml:trace>
  <inkml:trace contextRef="#ctx0" brushRef="#br0" timeOffset="-196853.41">32227 6006 31327 0,'-2'2'1392'0,"0"-2"272"0,1 0-1328 0,1 0-336 16,0 2 0-16,0 0 0 0,0-2 576 0,3 6 32 0,-1 1 16 0,0 1 0 16,1 3 336-16,1 2 80 0,-2-1 16 0,2 0 0 15,0 1-768-15,0-3-160 0,-4-10-128 0,12 15-16624 16</inkml:trace>
  <inkml:trace contextRef="#ctx0" brushRef="#br0" timeOffset="-196707.97">32311 5891 24879 0,'-5'-2'2208'0,"1"-1"-1760"0,3 2-448 0,1 1 0 16,0 0 800-16,0 0 80 0,0 0 16 0,0-9 0 15,0 3-2240-15,0 6-448 0,0 0-96 0,0 0-16 0</inkml:trace>
  <inkml:trace contextRef="#ctx0" brushRef="#br0" timeOffset="-196508.15">32448 5838 23951 0,'0'0'1056'0,"0"0"224"0,0 0-1024 0,0 0-256 16,0 0 0-16,0 0 0 0,21 26 2016 0,-16-14 352 16,1 8 64-16,2 8 0 0,-2 6-352 0,-3 4-80 15,-3 3-16-15,-4 3 0 0,-5-2-1264 0,-2-2-256 16,-3-5-48-16,0-3-16 0,-4-4-400 0,-1-3 0 16</inkml:trace>
  <inkml:trace contextRef="#ctx0" brushRef="#br0" timeOffset="-117625.75">18038 11604 2751 0,'-12'10'256'0,"3"-4"-256"0,-1 0 0 0,6-3 0 0,1-3 3136 0,2 0 576 0,-1 0 112 0,-4 0 16 16,-2-3-1456-16,0 3-288 15,-1-3-64-15,3-2-16 0,2-3-704 0,4-2-144 16,1-2-16-16,3-4-16 0,1-1-576 0,1-3-112 16,0-2-32-16,-6 22 0 0,14-51-160 0,-14 51-16 0,13-45-16 0,-8 23 0 15,-1 4 224-15,-1-1 32 16,-2 3 16-16,-2 0 0 0,1 3 48 0,-4 1 16 15,0 2 0-15,-1 0 0 0,1 4 0 0,1 0 0 16,0 0 0-16,0 0 0 0,0 2-32 0,1-2 0 0,-1 3 0 0,1 2 0 16,0-2-256-16,1 3-48 0,1-2-16 15,0 1 0-15,0 1 0 0,0 0 0 0,1 0 0 0,2 0 0 16,-1 1-208-16,1 1 176 0,1-2-176 16,-1 3 160-16,1-2-160 0,0 2 0 0,-1-2 0 0,0 4 0 15,-1-4 0-15,0 4 0 0,-1-1 0 0,0-1 0 16,0 2 0-16,-1-1 0 0,2 2 0 0,-1-2 0 15,0 0 0-15,1-2 0 0,2 2 0 0,-1-2 0 16,2-2 0-16,0 0 0 0,1 0 0 0,2-3 0 16,2 0 0-16,-10 3 0 0,0 0 0 0,0 0 0 15,60-31 0-15,-60 31 0 0,0 0 0 0,66-29 0 16,-66 29 0-16,0 0 0 0,66-23 0 0,-66 23 0 16,0 0 0-16,0 0 0 0,66-17 0 0,-66 17 0 0,0 0 0 0,0 0 0 15,0 0 0-15,0 0 0 0,0 0 0 16,53-1 0-16,-51 1 0 0,-1 1 0 0,1 2 0 0,-1-1 0 15,0-2 0-15,-1 4 0 0,1-2 0 0,-1 2 0 16,2-2 0-16,-2 2 0 0,0-1 0 0,1 0 0 16,-1 1 144-16,0-2-144 0,0 5 192 0,0-4-48 15,-1 3 0-15,-1 1 0 0,1 0-144 0,0 4 0 16,0 0 0-16,-1 4 128 0,1-1-128 0,0 3 160 16,1 3-160-16,-1 2 160 0,1 4-160 0,0 1 192 15,1 3-192-15,0 1 192 0,2-3-64 0,0 3 0 16,4 4 0-16,-1 0 0 0,0 3 0 0,0-6-128 15,-1-4 192-15,0 1-64 0,0-1 32 0,-1 1 0 16,-3-1 0-16,-1 1 0 0,0-1-160 0,-3-2 128 0,1 1-128 16,-3 2 128-16,0-3-128 0,-2-2 0 0,-2-1 0 0,-2-4 128 15,-2 0-128-15,0-3 0 0,-3-1 0 0,0-3 0 16,-2-2 0-16,1-4 0 0,0-2 0 0,-1-1 0 16,2-2 0-16,0-2 0 0,1-2 0 0,-1-1 0 15,3-1 0-15,-1-1 0 0,3 1 0 0,2-3 0 16,3 4 0-16,2-5 0 0,1-3 0 0,3-2 0 15,1-1 0-15,5-1 0 0,3 0 0 0,-9 16 0 16,0 0 0-16,46-66 0 0,-46 66 0 0,47-51 0 16,-47 51 0-16,56-47 0 0,-56 47 0 0,61-51 0 15,-61 51-128-15,59-44 128 0,-59 44 0 0,70-45 0 16,-70 45 0-16,62-41 0 0,-62 41 0 0,51-41 0 16,-51 41-480-16,0 0-32 0,62-50 0 0,-62 50-17984 15</inkml:trace>
  <inkml:trace contextRef="#ctx0" brushRef="#br0" timeOffset="-113492.04">19034 11212 12895 0,'-10'3'1152'0,"3"-3"-928"0,3 1-224 0,4-1 0 15,0 2 1392-15,-3-1 224 0,-5 4 48 0,-7 8 16 16,-2 7 48-16,-5 10 0 0,2 3 0 0,1 4 0 16,2 7-96-16,2 7-16 0,3 6 0 0,3 3 0 15,3-3-672-15,4 0-144 0,5 3-32 0,1-9 0 16,1-1-576-16,2-9-192 0,1-5 128 16,2-4-128-16,1-4 0 0,1-3 0 0,3-4-176 0,-1-5-14816 15</inkml:trace>
  <inkml:trace contextRef="#ctx0" brushRef="#br0" timeOffset="-113000.14">19436 11493 8287 0,'-2'-3'736'16,"-1"0"-592"-16,2 0-144 0,0 1 0 0,1 0 2160 0,-2 0 400 0,-1-2 64 0,-2-2 32 15,-4 0 48-15,-2-3 16 16,-3 5 0-16,0 2 0 0,-3 2-448 0,0 5-96 0,-3 2 0 0,1 6-16 15,-1 2-992-15,-2 4-192 16,2 4-32-16,0 5-16 0,0 3-432 0,0 4-96 0,3 3-16 0,4 4 0 16,4 1-192-16,3-1-32 0,4-1-16 0,6-4 0 15,4-5-144-15,3-3 0 16,4-3 0-16,1-5 0 0,2-5 0 0,2-4 0 0,2-2 0 0,0-1 0 16,4-6 0-16,-26-3 0 0,56 0 0 0,-56 0 0 15,59-12 0-15,-59 12 0 0,59-26 0 0,-59 26 0 16,50-37 0-16,-50 37 0 0,0 0 0 0,51-69 0 15,-51 69 0-15,16-55 0 0,-15 27 0 0,-2 0 0 16,-3-3 0-16,-1 7 0 0,0 2 0 16,-2-3 0-16,-3 3 0 0,-2 0 208 0,-2 1-48 15,1 5-16-15,0 2-144 0,1 2 0 0,-1 5 0 0,0-1 0 0,0 4 0 16,2 0 0 0,1 2-144-16,2 2-12016 0,2 0-2384 15</inkml:trace>
  <inkml:trace contextRef="#ctx0" brushRef="#br0" timeOffset="-112770.06">19259 11799 15663 0,'-1'0'1392'0,"0"0"-1120"0,1 0-272 0,1 0 0 15,0 0 2240-15,1 0 400 0,1 2 80 0,3-2 16 16,4 2-320-16,4-2-64 16,-14 0-16-16,0 0 0 0,59-2-1120 0,-59 2-240 0,52-8-32 0,-52 8-16 15,56-12-784-15,-56 12-144 0,60-19 0 0,-60 19-16560 16</inkml:trace>
  <inkml:trace contextRef="#ctx0" brushRef="#br0" timeOffset="-112355.7">19840 11250 19343 0,'-4'3'848'0,"0"1"192"0,1-2-832 0,2-2-208 0,2 1 0 0,1 4 0 16,-1-1 1920-16,1 3 352 0,3 11 64 0,4 8 16 16,1 8 128-16,2 7 16 0,1 5 16 0,0 3 0 15,-1 4-1184-15,0 2-240 0,-1-1-64 0,-6 3 0 16,-4 5-720-16,-7-1-160 0,-4-2-16 0,5-23-128 16,1-10 0-16,-3 1 0 0,-4 5 0 15,-8 6-18176-15</inkml:trace>
  <inkml:trace contextRef="#ctx0" brushRef="#br0" timeOffset="-51730.38">3491 11858 12895 0,'-4'0'1152'0,"3"0"-928"15,1 0-224-15,1-2 0 0,0 2 1424 0,1 0 240 0,-1 0 64 0,1-2 0 16,3-1 192-16,3 2 64 15,-8 1 0-15,0 0 0 0,0 0-48 0,55-17 0 16,-55 17 0-16,0 0 0 0,60-8-624 0,-60 8-128 16,0 0-32-16,65-9 0 0,-65 9-336 0,45-3-80 0,-45 3-16 0,45 0 0 15,-45 0-336-15,42 0-80 0,-42 0-16 0,0 0 0 16,57-2-128-16,-57 2-32 0,0 0 0 0,51-5 0 16,-51 5-128-16,0 0 0 0,0 0 0 0,0 0 0 15,57-21 0-15,-57 21-304 16</inkml:trace>
  <inkml:trace contextRef="#ctx0" brushRef="#br0" timeOffset="-49259.87">2161 11635 7359 0,'-4'-5'656'0,"-1"1"-528"0,1 1-128 0,1 0 0 0,2-1 1616 0,0 4 304 0,-2-2 48 0,0-2 16 15,-3-2-48-15,-3 2 0 0,-1-1 0 0,-1 4 0 0,0 5-80 0,-2 0-32 16,1 8 0-16,-2 0 0 16,1 7-464-16,-1 3-80 0,-1 7-32 0,1 3 0 0,1 6-224 0,1-1-32 15,3 1-16-15,3-3 0 16,2-4-384-16,4 1-80 0,4-1 0 0,3-1-16 16,6-3-256-16,0-5-48 0,5-2-16 0,1-5 0 15,4-5-176-15,-1-3 0 0,-22-7 0 0,49 9 0 16,-49-9 0-16,0 0 0 0,71-6-144 0,-71 6 144 15,0 0 0-15,59-33 0 0,-59 33-128 0,0 0 128 16,45-53 0-16,-45 53 0 0,22-47-128 0,-22 47 128 0,16-60 0 16,-11 28 0-16,0-3 0 0,-5 2 0 0,-1 0 0 15,-4 4-128-15,0 2 128 0,-3 4 0 0,1 3 0 16,-2 4 0-16,-2 4 0 0,-4 3 0 16,-1 3-768-16,-2 5-32 0,-2-2-16 0,-1 3-15184 0</inkml:trace>
  <inkml:trace contextRef="#ctx0" brushRef="#br0" timeOffset="-49057.1">2049 11882 21183 0,'-1'8'944'0,"-1"-6"192"0,1 1-912 0,2-2-224 0,2-1 0 0,-1 0 0 16,3-1 1360-16,2 1 240 0,5 0 32 15,-12 0 16-15,0 0-624 0,64 0-128 0,-64 0-32 0,56 0 0 16,-56 0-496-16,58 0-112 0,-58 0 0 0,54 0-13952 16</inkml:trace>
  <inkml:trace contextRef="#ctx0" brushRef="#br0" timeOffset="-48772.97">2551 11990 30399 0,'-20'12'1344'0,"10"-8"288"15,-1 0-1312-15,3 1-320 0,1-4 0 0,2 4 0 0,-3-2 1024 0,-5 4 144 16,-4 6 32-16,-4 6 0 0,1 2-400 0,4-1-80 16,6-2-16-16,5-2 0 0,5 0-240 0,4-3-48 15,5-3-16-15,3-2 0 0,5-2-176 0,2-6-32 16,-19 0-16-16,47-2 0 0,-47 2-176 0,52-10 0 15,-52 10 0-15,51-22 0 0,-51 22 0 0,0 0 0 16,60-43 0-16,-60 43 0 0,0 0 0 0,35-51 0 16,-35 51-144-16,0 0 144 0,0 0 0 0,11-51 0 15,-16 35-128-15,-5 4 128 0,-2-2 0 0,-4 5 0 16,-3 1 0-16,-3 4-17392 0</inkml:trace>
  <inkml:trace contextRef="#ctx0" brushRef="#br0" timeOffset="-16412.1">20433 11573 14735 0,'-6'5'1312'0,"1"-4"-1056"15,2 2-256-15,3-3 0 0,0 1 2080 0,-2 2 352 0,-2-1 80 0,-3 4 16 0,-1 0-624 0,1 1-128 16,1-3-32-16,1 1 0 16,5-3-1296-16,0 0-256 0,1 1-48 0,3 0-13648 15</inkml:trace>
  <inkml:trace contextRef="#ctx0" brushRef="#br0" timeOffset="-16110.1">20414 11825 10127 0,'-2'3'896'0,"-1"-3"-704"15,2 0-192-15,2 0 0 0,1-3 1296 0,-2 3 240 16,0 0 32-16,0 0 16 0,1 3-624 0,0-3-128 16,1 1-32-16,1 2 0 0,-1-3-272 0,2 1-48 15,-1 1-16-15,-1 1 0 0,2-2-688 0,1 1-144 0</inkml:trace>
  <inkml:trace contextRef="#ctx0" brushRef="#br0" timeOffset="-15654.72">20547 11689 8287 0,'-4'0'736'0,"1"0"-592"15,1 0-144-15,2-2 0 0,0 2 1808 0,-1-1 336 16,-1 1 64-16,0 0 16 0,-1-3 224 0,1 3 48 15,2 0 16-15,1 0 0 0,4-4-720 0,1 4-160 0,3 0-32 0,2 0 0 16,3 4-576-16,1-1-112 0,-15-3-16 0,0 0-16 16,59 3-576-16,-59-3-112 0,0 0-32 0,75-3 0 15,-75 3-160-15,0 0 0 0,77-7-160 0,-77 7-15264 16</inkml:trace>
  <inkml:trace contextRef="#ctx0" brushRef="#br0" timeOffset="-15415.16">20612 11771 10127 0,'-11'10'896'0,"6"-6"-704"0,1-2-192 0,2 2 0 0,1-4 2544 0,1 2 464 15,2-2 112-15,2 0 16 0,2 4-400 0,5-2-80 16,-11-2-16-16,0 0 0 0,64-2-1232 0,-64 2-240 16,58-4-48-16,-58 4-16 0,64-2-720 0,-64 2-128 15,63-4-48-15,-63 4-10672 16,57-2-2144-16</inkml:trace>
  <inkml:trace contextRef="#ctx0" brushRef="#br0" timeOffset="-12382.32">21376 11569 18431 0,'-2'-2'1632'0,"2"1"-1312"0,1-2-320 0,1 0 0 16,0 3 1216-16,0-5 160 0,2-3 32 0,-4 8 16 0,0 0 160 0,33-51 16 16,-33 51 16-16,35-47 0 15,-35 47-272-15,38-50-64 0,-38 50-16 0,42-48 0 16,-42 48-528-16,40-51-96 0,-40 51-32 0,32-47 0 16,-32 47-224-16,28-38-32 0,-28 38-16 0,0 0 0 15,31-44 0-15,-31 44 0 0,0 0 0 0,0 0 0 16,0 0 32-16,0 0 0 0,0 0 0 0,0 0 0 0,4-18-48 0,-8 24 0 15,1 3 0-15,0 3 0 0,-1 2-64 0,2 4-32 16,-2 2 0-16,1 5 0 0,0-1-96 16,-1 2 0-16,2 5-128 0,-1-5 192 0,1 3-192 15,2-5 0-15,-1 0 128 0,2-1-128 16,0-3 0-16,0-1 0 0,1-3 0 0,0-4 0 16,1-2-336-16,0-1-112 0,1-2-32 15,1-4-17856-15</inkml:trace>
  <inkml:trace contextRef="#ctx0" brushRef="#br0" timeOffset="-12039.65">21211 11738 9215 0,'-15'11'400'0,"6"-6"96"0,0 0-496 0,3-2 0 0,5-3 0 0,0 3 0 0,0-2 2176 0,-3 2 320 15,3 3 80-15,1 0 16 16,5 0 96-16,2-2 0 0,7-1 16 0,-14-3 0 0,0 0-624 0,64 5-128 16,-64-5-32-16,67-2 0 15,-67 2-672-15,85-9-144 0,-85 9-16 0,100-7-16 16,-43 1-512-16,2 0-112 0,2-1 0 0,-3-3-16 15,-2 4-208-15,-56 6-32 0,107-15-16 0,-107 15 0 16,93-16-176-16,-93 16 0 0,78-16 0 0,-78 16 0 0,67-16 0 0,-67 16 0 16,55-18 0-16,-55 18 0 15,0 0-304-15,55-26-80 0</inkml:trace>
  <inkml:trace contextRef="#ctx0" brushRef="#br0" timeOffset="-9259.71">21353 12041 11055 0,'-8'-3'976'0,"3"2"-784"0,3-2-192 0,1 3 0 16,1-2 1104-16,0 1 176 0,1-2 48 0,0-1 0 15,2-2 416-15,-1 0 96 0,4-4 16 0,0 2 0 16,-6 8 0-16,0 0 0 0,0 0 0 0,0 0 0 16,0 0-496-16,64-24-80 0,-64 24-32 0,0 0 0 15,43 8-432-15,-28-5-96 0,-1 3-16 0,1 3 0 16,0-2-304-16,-2 2-64 0,-4 3-16 0,0-2 0 15,-1 5-128-15,-5 1-48 0,-2 0 0 0,-2 3 0 16,-2-2-144-16,-4 4 192 0,-1-2-192 0,-3 3 192 16,-1-2-192-16,-1 1 0 0,-1 1 0 0,-1-2 0 15,1-2 0-15,-1 1 128 0,-3 1-128 0,1 0 0 16,1 1 0-16,1-5 0 0,0 2 0 0,2-2 0 16,0-3 0-16,2-1 0 0,3 0 0 0,0 0 0 0,2-4 0 15,2 1 0-15,2-2 0 0,1-1 0 0,-1-3 128 0,4 1-128 16,0-2 0-16,2 2 128 0,-1-2 32 0,5-2 0 15,1 2 0-15,3-2 0 0,1 2-160 0,-13-2 128 16,0 0-128-16,47 1 128 0,-47-1-128 0,0 0 160 16,0 0-160-16,66-1 160 0,-66 1-160 0,0 0 0 15,0 0 0-15,70-10 0 0,-70 10 0 0,0 0 0 16,0 0 0-16,71-18 0 16,-71 18-640-16,0 0-96 0,0 0-32 0,0 0-16064 0</inkml:trace>
  <inkml:trace contextRef="#ctx0" brushRef="#br0" timeOffset="-8710.51">21727 12142 15663 0,'-5'-4'688'0,"3"4"144"15,0-2-656-15,0 1-176 0,2 1 0 0,0 0 0 16,0 1 1232-16,0 1 224 0,0 2 32 0,2 5 16 0,-2 1 928 0,1 2 192 15,1 4 48-15,-1 3 0 0,2-2-944 0,-2 4-176 16,3 4-32-16,-2-3-16 0,1 4-656 0,-1-4-128 16,2 0-16-16,-1-1-16 0,-1-1-336 0,-1-1-64 15,0-1-16-15,-1-4 0 0,0-2-272 0,0 1 160 16,0-6-160-16,-1 2 128 0,1-3-128 0,0-4 0 16,1-2 0-16,-1 0 0 0,2-2 0 0,-1-4 0 15,0-1 0-15,-1-2 0 0,1-4 0 0,1-3 0 16,-1-2 0-16,0-5 0 0,0 1 0 0,2-4 0 15,-1-2 0-15,2 3 0 0,1-2 0 0,0 3 0 16,0 6 0-16,1 2 0 0,-1 1 0 0,0 2 0 16,0 3 0-16,-1 3 0 0,-1 1 0 0,1 2 0 0,1 3 0 0,0 1 0 15,0 2 0-15,1 2 256 0,3 1-32 0,1 5-16 16,-1-3 16-16,3 6 0 0,0 2 0 0,2 1 0 16,-2 2-48-16,0 1-16 0,1 3 0 0,-5 0 0 15,-2 2-160-15,-1 1 128 0,-1-1-128 0,-3 1 128 16,-2-3-128-16,-1 0 0 0,-1 1 0 0,-1-5 0 15,1 0-160-15,0-7-64 0</inkml:trace>
  <inkml:trace contextRef="#ctx0" brushRef="#br0" timeOffset="-7804.44">22803 11446 12895 0,'-5'0'1152'0,"3"0"-928"0,-1 0-224 0,3 0 0 16,0 0 2272-16,-1 1 416 0,-3-1 64 0,1 2 32 15,-1 1 64-15,2-3 16 0,3 1 0 0,2 2 0 16,6-3-1184-16,-9 0-224 0,0 0-48 0,0 0-16 16,85-4-704-16,-85 4-144 0,78-5-32 0,-78 5 0 15,92-5-256-15,-92 5-48 0,101-5-16 0,-101 5 0 16,98-1-192-16,-98 1 176 0,84 4-176 0,-84-4 160 15,68 6-160-15,-68-6 0 0,49 3 0 0,-49-3 0 16,0 0 0-16,47 9 0 0,-40-5 0 0,-2-2 0 0,-4-2 0 0,-1 0 0 16,-1 0 0-16,-2 0-18304 15</inkml:trace>
  <inkml:trace contextRef="#ctx0" brushRef="#br0" timeOffset="-7109">22897 11499 19343 0,'-12'4'848'0,"6"-4"192"0,1 0-832 0,0 0-208 0,2-3 0 0,2 3 0 16,0-1 1600-16,-3 0 256 0,0-1 64 0,1 2 16 15,-1-2 496-15,2 2 112 0,2 2 16 0,0-2 0 16,2 2-1168-16,2 0-240 0,2 2-32 0,0-2-16 16,1 5-656-16,2-4-144 0,2 3-32 0,0 3 0 15,1-1-144-15,0 3-128 0,0-4 192 0,2 3-192 16,1 1 128-16,0-1-128 0,2 2 0 0,0-1 0 15,3 1 0-15,0 0 0 0,1-2 0 0,-21-10 0 0,43 22 0 0,-43-22 0 16,41 19 0-16,-21-8 0 0,-3 0 0 16,-3 1 0-16,-2-1 0 0,-5 2 0 0,0 2 128 0,-5-2-128 15,-2 2 0-15,-4 2 0 0,-2 1 192 0,-3-2-32 16,-2 2 0-16,-1 0 0 0,-2-1-32 0,-2 3 0 16,-2 2 0-16,-2-2 0 0,1 1-128 0,-2 1 0 15,-2-2 0-15,1 2 128 0,2-1-128 0,-1-2 0 16,2-2 0-16,-1 0 0 0,1 1 0 0,0-4 0 15,1-1 0-15,0-2 0 0,3 1 0 0,-1-1 0 16,3-1 0-16,-1-2 0 0,4 0 0 0,0 0 0 16,3 0 0-16,0-1 0 0,3-1 0 0,1-4 0 15,1 3 0-15,2 0 0 0,2 1 0 0,2-2 0 16,2-1 0-16,3-3 0 0,1 1 128 0,-10-1-128 0,0 0 0 0,52 2 128 16,-52-2-128-16,54 0 0 0,-54 0 0 0,57-3 128 15,-57 3-128-15,69-7 0 0,-69 7 0 0,76-8 0 16,-76 8 0-16,73-8 0 0,-73 8 0 0,60-2 0 15,-60 2 0-15,50 2 0 0,-50-2 128 0,38 8-128 0,-38-8 0 16,0 0 0-16,37 12 0 0,-28-6 128 16,-3-2 32-16,-1 1 0 0,-3 2 0 0,0-3 0 15,-1 2 16-15,-1-1 0 0,-1 0 0 0,-1 0 0 16,1-1-48-16,-1-2-128 0,0 0 192 0,2 0-64 16,0 2-128-16,0-4 0 0,0 0 0 0,0-2 0 15,0 0-304-15,0-2-80 0,0-1-32 0,2-2-18880 16</inkml:trace>
  <inkml:trace contextRef="#ctx0" brushRef="#br0" timeOffset="-5427.19">22817 12658 16575 0,'-8'8'1472'16,"3"-2"-1168"-16,3-3-304 0,3-3 0 0,-1 4 2304 0,-1 2 416 15,-4 4 80-15,-2 10 16 0,-2 10-640 0,2 3-128 16,0-6-32-16,5-5 0 0,1-2-1104 0,1-2-208 15,2-4-64-15,2-3 0 0,0-3-640 0,2-2 0 16,0-4-208-16,3-1-10480 16,-1-2-2080-16</inkml:trace>
  <inkml:trace contextRef="#ctx0" brushRef="#br0" timeOffset="-5260.33">22736 12480 16575 0,'-6'0'1472'0,"3"-3"-1168"0,0 2-304 0,3 1 0 0,0-3 1824 16,0 1 304-16,-1-2 64 0,-2-2 16 15,2 0-1568-15,4-2-304 0,0 3-64 0,5 2-16 32,2 0-1520-32,2 2-304 0,-12 1-64 0,0 0-16 0</inkml:trace>
  <inkml:trace contextRef="#ctx0" brushRef="#br0" timeOffset="-5000.7">22979 12676 19343 0,'-5'3'848'0,"2"-3"192"0,2 0-832 0,0 0-208 0,1 0 0 0,0 0 0 0,2 0 1456 0,0-3 240 15,-1 6 48-15,3-3 16 0,-1 1 400 0,3 1 80 16,2 2 0-16,1-1 16 0,2 3-1136 0,2-4-224 16,-13-2-64-16,0 0 0 0,60 5-640 0,-60-5-192 15,54-1 0-15,-54 1 128 16,64-6-656-16,-64 6-128 16,58-6-32-16,-58 6-15040 0</inkml:trace>
  <inkml:trace contextRef="#ctx0" brushRef="#br0" timeOffset="-4791.07">23013 12822 22111 0,'-11'6'976'0,"5"-3"208"0,2-1-944 0,1-1-240 0,1-1 0 0,2 0 0 16,0 3 1200-16,0-3 192 0,2 0 32 0,0 0 16 0,3 0 64 0,4 0 16 15,3 0 0-15,-12 0 0 16,0 0-864-16,57-4-160 0,-57 4-48 0,56-6 0 16,-56 6-448-16,70-11-336 0,-70 11 48 0,74-8-14736 15</inkml:trace>
  <inkml:trace contextRef="#ctx0" brushRef="#br0" timeOffset="-4526.27">23345 12932 16575 0,'-5'3'1472'0,"4"-3"-1168"16,1-3-304-16,1 3 0 0,0-4 1696 0,0 2 288 15,2 1 48-15,-1-5 16 0,5-1-432 0,-7 7-80 16,0 0 0-16,0 0-16 0,46-57-480 0,-46 57-80 16,0 0-32-16,46-49 0 0,-46 49-560 0,0 0-112 15,0 0-32-15,44-48 0 0,-44 48 80 0,0 0 16 16,0 0 0-16,0 0 0 0,0 0 560 0,0 0 112 15,6 4 32-15,-12 5 0 0,1 4-240 0,-2 2-32 0,0 4-16 0,0 2 0 16,-1 5-352-16,2-1-80 16,0-3-16-16,2 1 0 0,2-1-160 0,2-6-128 15,1 0 144-15,3-4-12656 0,0 1-2528 16</inkml:trace>
  <inkml:trace contextRef="#ctx0" brushRef="#br0" timeOffset="-3624.62">23031 11044 911 0,'-4'0'0'0,"2"0"0"0,0-3 0 0,1 3 0 0,1 0 3840 0,0 0 704 15,0 0 128-15,0 0 16 0,0 0-1808 0,0 0-384 16,1 3-64-16,1 1 0 0,-1 2-336 0,0 0-64 15,2 6-16-15,-1 2 0 0,0 2-768 0,1 3-160 16,-1-1-16-16,0 4-16 0,0 1-416 0,-1-4-64 16,1 2-32-16,-2-1 0 0,1 1-240 0,-1-5-48 0,1-2-16 15,-1-2 0-15,0-2-240 0,1-4 0 0,-1-1 128 0,2-1-128 16,-1-4 0-16,0-4 0 0,0-2 0 0,2-3 0 16,-3 9 0-16,0 0 0 0,12-42 0 0,-12 42 0 15,12-39 0-15,-12 39 0 0,17-46 0 0,-17 46 0 0,17-47 0 16,-17 47 0-1,20-47 0-15,-20 47 0 0,0 0 0 16,24-51 0-16,-24 51 0 0,0 0 0 0,0 0 0 0,0 0 0 0,0 0 0 0,0 0 144 16,0 0 144-16,0 0 32 0,0 0 0 0,0 0 0 15,55-3-64-15,-52 15 0 0,2 4 0 0,-1 4 0 16,-1-5-80-16,-1 2-32 0,1 2 0 0,-1-3 0 16,1-1-144-16,-1-3 0 0,2-2 0 0,-1-4-19200 15</inkml:trace>
  <inkml:trace contextRef="#ctx0" brushRef="#br0" timeOffset="-1776.79">23781 11367 9215 0,'-1'-7'816'0,"1"4"-656"0,0 3-160 0,0 0 0 0,0 0 1408 0,0-2 240 0,1 1 48 0,-1-2 16 16,-1 0 576-16,1 3 112 0,0 3 32 0,-1 3 0 16,0 1-192-16,-1 6-48 15,2 5 0-15,-1 2 0 0,0 5-624 0,1 3-128 0,1 3-32 0,0 5 0 16,1 1-496-16,-1 5-96 0,-1 1-32 0,0 2 0 16,1 7-464-16,0-3-80 0,1-2-32 0,-1-2 0 15,1 3-208-15,2-1 0 0,0-5 0 16,2-1 0-16,0-2 0 0,0-3 0 0,-1-5 0 0,0 1 0 15,-1-3 0-15,0 5 0 0,-2 1 0 16,-1-5-160 0,1-6-240-16,-2-5-48 0,0-7-16 0,-2 1 0 15,1-10-368-15,-1 0-80 0,0-3-16 0,0 0 0 16,-1-5-960-16,1-3-192 0,-1 0-32 0,1-2-11520 0</inkml:trace>
  <inkml:trace contextRef="#ctx0" brushRef="#br0" timeOffset="-1390.65">23935 11415 11055 0,'-3'2'480'0,"0"-2"112"0,0 0-464 0,2 0-128 15,1 0 0-15,0 0 0 0,0 0 1888 0,-1 2 352 16,-1 0 80-16,1 1 16 0,0 4 272 0,1 4 48 0,-1 5 16 0,2 4 0 16,0 1-656-16,2 5-128 0,0 2-32 0,1 7 0 15,0 7-1024-15,-1 3-224 0,1-2-32 0,-1 5-16 16,-1 8-400-16,-1 1-160 0,2-9 128 0,-2-5-128 15,0-1 0-15,2 1 0 0,-1-1 128 0,1-1-128 16,-1-6 0-16,1 1 0 0,0-2 0 0,1 3 0 16,-2-4 0-16,1-2-176 0,-1-3 176 0,1-5-192 15,1-2-480 1,-1-4-96-16,0 1-32 0,-1-4 0 0,1-2-336 0,-1-2-64 16,1-1-16-16,-1-6-8352 0,1 2-1680 0</inkml:trace>
  <inkml:trace contextRef="#ctx0" brushRef="#br0" timeOffset="3611.15">24487 11661 2751 0,'-1'0'256'0,"0"-3"-256"0,1 3 0 0,0-1 0 15,0 1 864-15,1 0 128 0,-1-2 32 0,-1-1 0 16,1 2 368-16,0-4 80 0,0 4 0 0,0-4 16 16,0 1-32-16,1 3-16 0,0-2 0 0,1 0 0 15,-1 0-32-15,0 1 0 0,0 1 0 0,1-2 0 16,-2-1-32-16,0 4-16 0,1-2 0 0,-1 2 0 15,0 2-16-15,1-2 0 0,-1 4 0 0,0-1 0 16,0 0-144-16,0 3-48 0,0 2 0 0,0 3 0 0,-1-1-304 0,1 6-64 16,-1 0-16-16,-1 3 0 0,2 3-288 0,-1 3-64 15,1-2-16-15,0 4 0 0,1-1-208 16,1 5-32-16,1 4-16 0,1-3 0 0,2 3-144 0,0-3 0 0,2-1 0 0,-1-3 128 16,1 1-128-16,-3-5 0 15,1-1 0-15,-1-1 0 0,-2-6 0 0,0 0 0 0,-2 0 0 0,0-4 0 16,-2-4 0-16,0 0 0 15,0-1 0-15,-1-1 0 0,0-4 0 16,-1-2 0-16,1 2 0 0,1-4 0 0,0 0 0 0,-1-2 0 16,1-2 0-16,0-4 0 0,1-1 0 0,1-3 0 15,-1-1 0-15,3-3 0 0,-1 1 0 0,2-2 0 16,1-3 0-16,0 1 0 16,2 1 0-16,2-2 0 0,-1 2 0 0,-8 20 0 0,21-37-176 0,-21 37 176 0,0 0-128 0,0 0 128 15,41-45 0-15,-32 39-128 0,-1 4 128 16,1 0 0-16,-1 4 0 0,-1 3 0 0,0 2 0 0,1 3-128 15,-1 2 128-15,-1 3 0 0,2 1 0 0,-2 3 0 16,0 3 0-16,0-2 0 16,-2 2 0-16,1-1 0 0,-1 1 0 15,-2-2 0-15,1 0 0 0,-1-3 0 0,1-1 0 16,-1 0 0-16,2-3 0 0,0-3 0 0,-1-2 0 16,1 0-320-16,1-2 64 0,1-4-17424 0</inkml:trace>
  <inkml:trace contextRef="#ctx0" brushRef="#br0" timeOffset="4120.72">25181 12114 13823 0,'0'-4'608'0,"0"1"128"0,0 2-592 0,0-1-144 0,0-2 0 15,0 4 0-15,0-3 1200 0,0 0 208 0,0-2 32 0,-1 0 16 16,0-1 912-16,-3-1 176 0,-1 5 32 0,-1 2 16 15,-2 2-464-15,0-2-80 0,-2 7-32 0,0-4 0 16,0 5-864-16,0 3-192 0,-1-1-16 0,-1 2-16 16,1 1-480-16,1 0-80 0,2 3-32 0,1 0 0 15,2-1-208-15,1 4-128 0,2 0 160 0,2 1-160 16,1 1 160-16,1-2-160 0,3-1 160 0,0 2-160 16,3-4 0-16,2-1 128 0,-1-1-128 0,3-2 0 0,1-2 0 15,2-1 0-15,-1-2 0 0,1-2 0 16,-2-1 0-16,2-1 0 0,0-3 0 0,-3-2 0 15,-3 2 0-15,-1-1 0 0,-8 1 0 0,0 0 0 0,0 0 0 0,0 0 0 16,0 0 0-16,40-51 0 16,-37 41 0-16,-3-2 0 0,-3-1 0 0,1-3 0 0,-2 0 0 15,-2 1 0-15,-2-3 0 0,1 4 0 0,-1-2 0 16,0 4 0-16,0-1 0 0,0 5 0 0,-1 0-192 0,2 2 32 16,-2-4 0-16,0 4-11808 15,1 0-2368-15</inkml:trace>
  <inkml:trace contextRef="#ctx0" brushRef="#br0" timeOffset="4346.43">25065 12248 7359 0,'-4'8'656'0,"3"-6"-528"0,1-1-128 0,0 2 0 16,1-3 1968-16,0 0 352 0,3 0 80 0,1 0 16 16,5 2-544-16,4-2-96 0,-14 0-32 0,0 0 0 15,58-8-768-15,-58 8-144 0,0 0-48 0,64-16-11504 16</inkml:trace>
  <inkml:trace contextRef="#ctx0" brushRef="#br0" timeOffset="5113.71">25568 11708 11055 0,'-1'-3'976'0,"0"3"-784"16,-1-2-192-16,2 2 0 0,-1 0 1056 0,0 0 160 0,-1 0 48 0,-2 2 0 15,-1-2 992-15,-1 4 208 0,-2 1 32 16,0 3 16-16,-1 1-240 0,0 4-48 0,2 2-16 0,-3 3 0 15,0 8-752-15,0 3-160 0,0 5-16 0,0 1-16 16,2 3-656-16,2-2-128 0,1-1-32 0,2-2 0 16,2 2-320-16,2-3-128 0,4-1 0 0,3-5 144 15,0-4-144-15,3-2 0 0,-1-4 0 0,1-1-176 32,3-3-912-32,0-2-192 0,2-1-48 0,1-3-14544 0</inkml:trace>
  <inkml:trace contextRef="#ctx0" brushRef="#br0" timeOffset="5449.26">25719 11961 20271 0,'-6'7'896'0,"2"-5"192"0,0-2-880 0,3 0-208 16,2 1 0-16,1-1 0 0,0 3 960 0,2-2 128 15,1 4 48-15,3 1 0 0,4 2 272 0,1 4 48 16,1 0 16-16,1 2 0 0,1 1-496 0,1 3-80 15,0-2-32-15,1 3 0 0,-1 1-640 0,0-2-224 0,1-2 144 0,-4-1-144 16,0 1 0-16,-3-3 0 0,0-2 0 0,-1 0-176 31,-2-1-1264-31,-3-4-256 0</inkml:trace>
  <inkml:trace contextRef="#ctx0" brushRef="#br0" timeOffset="5706.12">25980 11896 19807 0,'-5'-4'432'0,"3"2"80"0,-2 0 32 0,1-1 32 0,2 3-576 0,0-3 0 16,1 3 0-16,-3 0 0 0,0 0 2096 15,-2 3 304-15,-3 4 64 0,0 6 16 0,-1 0-480 0,-2 6-80 16,0 3-32-16,-3 3 0 0,1 1-1104 0,-2 1-208 15,-1 1-64-15,0 2 0 0,1-2-320 0,0 0-64 16,3-2 0-16,-1-2-128 0,4-4 0 0,2-1 0 16,2-4 0-16,1-4-11248 15,4 0-2128-15</inkml:trace>
  <inkml:trace contextRef="#ctx0" brushRef="#br0" timeOffset="7251.58">26267 11712 8287 0,'-1'0'736'0,"-1"-3"-592"0,1 3-144 0,1 0 0 0,-1 0 1184 0,0 3 208 16,-3-3 32-16,-2 3 16 0,0 2 832 15,-3 0 160-15,0 4 48 0,1 0 0 0,0 0-224 0,2 4-32 16,0-2-16-16,0 1 0 0,1 3-864 0,0 1-160 16,1 0-32-16,0 3-16 0,3-3-624 0,1 2-128 15,0-1-32-15,3-1 0 0,0-2-352 0,2 0 0 16,1-2 0-16,2-2 128 16,2-1-704-16,-2 1-144 0,3-4-32 0,-1 0 0 15,0 0-1744-15,0-2-336 0</inkml:trace>
  <inkml:trace contextRef="#ctx0" brushRef="#br0" timeOffset="7508.95">26362 11841 8287 0,'0'0'736'0,"0"0"-592"0,0 3-144 0,0-3 0 16,1 1 1840-16,-1 2 336 0,0-1 64 0,0 4 0 16,0 4 304-16,-1 0 48 0,1 4 16 0,-1 1 0 15,1-3-880-15,0 0-192 0,0 2-16 0,0-2-16 16,1-3-1056-16,2-2-192 0,-1 2-64 0,0-5 0 16,2-1-1488-16,0 0-304 0</inkml:trace>
  <inkml:trace contextRef="#ctx0" brushRef="#br0" timeOffset="7658.85">26384 11731 19343 0,'-2'0'1728'0,"-1"0"-1392"16,2 0-336-16,1-1 0 0,1 1 1584 0,1 0 240 15,-2-2 48-15,1 2 16 0,1-4-1552 0,3 0-336 0,3 4 0 16,-8 0 0-16,0 0 0 0,0 0 0 15</inkml:trace>
  <inkml:trace contextRef="#ctx0" brushRef="#br0" timeOffset="8008.89">26523 11730 6447 0,'-3'0'272'0,"2"0"80"0,0 0-352 0,0 0 0 0,1 0 0 0,0 0 0 15,1 0 608-15,-1-2 48 0,1 2 16 0,2 0 0 0,-1-3 176 0,0 3 48 16,2 0 0-16,-1 0 0 0,0 3 224 0,0-1 48 15,-1-1 16-15,1 2 0 0,-2 3 224 0,2-2 32 16,-2 2 16-16,0 3 0 0,0 1-96 0,-1-2-16 16,1 3 0-16,-2 4 0 0,1-2-272 0,-1 0-64 15,1 3-16-15,-1 2 0 0,1-2-416 0,0 0-96 16,0 0-16-16,0-3 0 0,1 2-336 16,-1-2-128-16,1-1 0 0,-2-2 0 0,1 0 0 0,-1-4-336 0,-2 0 48 15,2-2-13584 1</inkml:trace>
  <inkml:trace contextRef="#ctx0" brushRef="#br0" timeOffset="8494.35">26687 11642 18431 0,'-1'0'1632'0,"1"0"-1312"0,0 0-320 0,0 3 0 0,1-3 1296 0,0 0 192 0,1 4 48 0,1 2 0 16,4 2 496-16,1 6 96 15,3 1 32-15,2 5 0 0,0 2-560 0,1 3-96 0,1 3-32 16,-3 1 0-16,2 3-640 0,-3 2-128 15,-2 1-16-15,-2 1-16 0,-2 1-288 0,-3 0-48 16,0 3-16-16,-5-1 0 0,-2 1-96 0,-2 0-32 0,-1 4 0 0,-3 0 0 16,-1-2-32-16,-2-1-16 15,-1-4 0-15,1-5 0 0,0-3-144 0,2-7 0 0,-1-1 0 16,5-7 0 0,1-2-352-16,1-3-96 0</inkml:trace>
  <inkml:trace contextRef="#ctx0" brushRef="#br0" timeOffset="12382.18">27432 12034 19343 0,'-2'3'1728'0,"2"-3"-1392"0,3 0-336 0,-2 0 0 16,2 0 1056-16,-1 0 144 0,2 1 16 0,1 2 16 16,3-3 1456-16,4 2 304 0,1-1 48 0,-13-1 16 15,0 0-2128-15,58 6-416 0,-58-6-96 0,50 5-16 16,-50-5-64-16,57 2-16 0,-57-2 0 0,58-2 0 16,-58 2-320-16,55-2 0 0,-55 2 0 0,0 0-16624 15</inkml:trace>
  <inkml:trace contextRef="#ctx0" brushRef="#br0" timeOffset="12839.83">28104 11769 27647 0,'-8'6'1216'0,"4"-5"256"0,0 1-1168 0,2 1-304 16,1 1 0-16,-1-2 0 0,2 2 1056 0,-1 2 160 15,0 4 16-15,0 5 16 0,1 4 128 0,0 1 32 16,2 1 0-16,3-1 0 0,1-3-784 0,3 1-160 15,1-3-16-15,1-3-16 0,2-2-432 0,1-4 0 16,1 0 0-16,-15-6 0 0,0 0 0 0,0 0 0 16,62-6 0-16,-62 6 0 15,0 0-432-15,0 0-16 0,53-35 0 0,-53 35 0 0,0 0 48 0,31-40 0 0,-31 40 0 0,0 0 0 16,25-45 400-16,-20 33-128 0,-1 2 128 0,0 1 0 16,-3 3 0-16,-2 5 0 0,0-2 0 0,-3 6 128 15,1 3 624-15,-2 4 128 0,-3 3 16 0,1 6 16 16,-2 6-336-16,-1 3-64 0,-1 4 0 0,-1 7-16 15,-1 4-288-15,-2 1-48 0,-1 5-16 0,2-2 0 16,-1 0-144-16,1 0 0 0,2 1 0 0,2-11 128 16,2-5-128-16,2-4 0 0,1 1 0 0,3-4 0 15,-1-8 0-15,3-2-272 0,0-5 64 0,2-4-17984 16</inkml:trace>
  <inkml:trace contextRef="#ctx0" brushRef="#br0" timeOffset="13181.7">28615 11330 24879 0,'-6'2'1088'0,"1"2"256"0,1-2-1088 0,0-1-256 0,3 4 0 0,-1-1 0 16,-1 0 1568-16,0 4 256 0,-2 2 48 0,-5 9 16 15,-1 3-112-15,-2 4-32 0,1 3 0 0,1 1 0 16,2-1-272-16,3-1-48 0,3 1-16 0,3-7 0 15,4 0-1136-15,2-3-272 0,4-3 0 0,3-4 0 16,-1-2-1600-16,2-4-352 16,-14-6-64-16,0 0-15056 0</inkml:trace>
  <inkml:trace contextRef="#ctx0" brushRef="#br0" timeOffset="13410.59">28739 11474 15663 0,'-4'1'688'0,"2"-1"144"0,0 0-656 0,1 0-176 16,1 0 0-16,0 3 0 0,0-3 1456 0,0 2 256 16,-1 2 48-16,1 5 16 0,-1 1 400 0,1 0 96 15,0 3 16-15,0 2 0 0,1-3-944 0,-1 2-192 16,2 1-48-16,1-3 0 0,-1-2-784 0,2 0-176 15,1-1-16-15,-1-6-15488 0</inkml:trace>
  <inkml:trace contextRef="#ctx0" brushRef="#br0" timeOffset="13570.76">28783 11301 26719 0,'-15'6'1184'0,"9"-6"240"0,0 0-1136 0,2 0-288 0,2 0 0 0,1 0 0 16,1 0 0-16,-2 0-192 0,4-2 16 0,0 1 16 16,3-2 160-16,-1 3 0 0</inkml:trace>
  <inkml:trace contextRef="#ctx0" brushRef="#br0" timeOffset="13804.06">28930 11317 21471 0,'3'3'464'0,"1"-1"112"0,-1 4 0 0,-2-2 48 0,1 0-496 0,-2-1-128 16,1 4 0-16,0 2 0 0,2 6 2768 0,-2 8 544 0,1 3 96 0,0 7 32 15,-1-1-1456-15,-2-1-272 16,-2-1-64-16,-2-2-16 0,0-1-1184 0,-1-3-256 15,0-2-32-15,-2-3-16 0,4-3-144 0,-1-1-176 16,1-8 48-16,3-2-17648 0</inkml:trace>
  <inkml:trace contextRef="#ctx0" brushRef="#br0" timeOffset="14194.75">29442 11237 15663 0,'-13'7'1392'0,"3"-3"-1120"0,2 1-272 0,3-4 0 0,4 2 2624 0,1-1 448 15,1-1 112-15,-2 5 16 0,0 7-1136 0,0 5-208 16,-1 7-64-16,1 7 0 0,2 7-560 0,2 1-112 16,-1 7-32-16,3 4 0 0,-1 4-480 0,0 1-96 15,-2 4-32-15,-2-2 0 0,-1-1-256 0,-1 0-48 16,-1-2-16-16,-2-4 0 0,1-4-160 0,-2-3 128 15,1-3-128-15,-2-5 128 0,1-5-128 0,1-7 0 16,1-1 0-16,-1-6 0 0,3-1-272 0,0-3-96 16,1-5-16-16,2-4-17040 0</inkml:trace>
  <inkml:trace contextRef="#ctx0" brushRef="#br0" timeOffset="14439.5">29549 11346 16575 0,'-2'-24'736'0,"1"12"160"0,1 2-720 0,0 1-176 0,0 3 0 0,0 2 0 0,1 2 1856 0,-1-2 320 15,2 0 80-15,-1 4 16 16,-1 0 752-16,0 10 160 0,1 3 16 0,-2 10 16 16,1 8-1712-16,-1 6-352 0,-1 11-64 0,1 6 0 15,-1 9-736-15,-2 3-144 0,2 7-16 0,-3 3-16 16,1-3-176-16,-2-4 128 0,1 2-128 0,0-5 128 15,2 2-128-15,1-7 128 0,-2-8-128 0,2-5 128 0,0-6-128 0,-1-5-256 16,0-6 64-16,2-8 16 16,0-4-1952-16,1-6-400 0</inkml:trace>
  <inkml:trace contextRef="#ctx0" brushRef="#br0" timeOffset="14999.3">29790 10988 28559 0,'-3'-3'2544'16,"2"-1"-2032"-16,1 1-512 0,1 3 0 0,1-2 864 0,0 1 80 16,0-2 16-16,3-1 0 0,-5 4 144 0,0 0 48 15,0 0 0-15,0 0 0 0,56 19-416 0,-41-5-80 16,-2 4-16-16,1 1 0 0,0 3-240 0,-4 0-48 16,-3 2-16-16,-3-1 0 0,-4-1-336 0,-4 1-208 15,-5-1 16-15,-3 0 16 0,-2-2 176 0,-5 1 176 16,0-5-48-16,-3 3 0 0,1-3 128 0,0-4 0 15,2-1 16-15,3-2 0 0,5-3-112 0,1 0-32 16,5-3 0-16,4 0 0 0,1 1 0 0,5-4 0 16,2 3 0-16,-7-3 0 0,0 0-128 0,0 0 0 15,0 0 0-15,68-7 0 0,-68 7 0 0,0 0 0 0,0 0 0 0,71-9 0 16,-71 9 0-16,0 0 0 16,0 0 0-16,64-7 0 0,-64 7-192 0,0 0 0 0,0 0-16 15,0 0-17968-15</inkml:trace>
  <inkml:trace contextRef="#ctx0" brushRef="#br1" timeOffset="84095.14">5974 9748 4607 0,'0'0'400'0,"0"0"-400"16,0 0 0-16,0 0 0 0,1 0 1120 0,-1 0 144 15,1 0 16-15,0-3 16 0,2 3 368 0,-2-2 80 0,0 1 16 0,1 1 0 16,-1 0-144-16,0 0-16 0,0-3-16 0,-1 3 0 16,-1 0-304-16,1 0-64 0,-2 3-16 0,0-2 0 15,0 1-160-15,1 1-16 0,1-3-16 0,-2 1 0 16,1-1-304-16,0 0-48 0,1-1-16 0,-1 1 0 16,0 0-128-16,-1 1-16 0,0 2-16 0,1-1 0 15,-2-2-32-15,-1 1 0 0,2 2 0 0,-2-2 0 16,1 2-64-16,-2-1 0 0,2-2-16 0,-1 1 0 15,1 2-144-15,0-3-32 0,1 2 0 0,-1-2 0 16,1 0-192-16,-1 1 0 0,2-1 0 0,0 0 0 16,1 3 0-16,-3-3 0 0,2 2 0 0,0-2 0 15,-2 0 0-15,1 0 0 0,-2 0 0 0,2 0 0 16,-2 2 0-16,2-2 0 0,-2 0 0 0,1 0 0 16,1 2 224-16,-1-2-48 0,1-2-16 0,1 0 0 0,-2 2 48 15,1 0 16-15,-1 0 0 0,1-2 0 0,-1 2-96 0,0 0 0 16,0 0-128-16,1 0 192 0,-2 0-192 0,2 2 0 0,-1 2 128 0,-1-1-128 15,2-2 0 1,-1 1 0-16,0 2 0 0,-1 0 0 0,2 1 0 0,-1-2 0 16,-1 4 0-16,2-1 0 0,-1 0 0 0,0-2 0 15,0 2 0-15,1 0 0 0,1-2 0 0,-1 2 0 0,2 0 0 0,0 0 0 16,-1 0 0-16,1-2 0 16,0 2 0-16,1 0 0 0,-1 3 0 0,-1-3 0 0,1 0 0 0,0 2 0 15,0-2 0-15,0 0 0 0,0 2 0 0,0-2 0 16,0 0 0-16,0-1 0 0,1 1 0 0,-1-1 0 15,2 0 0-15,-2-1 0 0,1 2 0 0,1-4 0 16,-1 2 0-16,2-1 0 16,-1 0 0-16,2 1 0 0,-1-1 0 0,0 0 0 0,1 0 0 15,0 0 0-15,-2 1 0 0,2 1 0 0,0-1 0 16,-1 2 0-16,0-2 0 0,-1 2 0 0,2 0 0 16,-2-2 0-16,2 4 0 0,0-1 0 0,0-1 0 0,-2 1 0 15,2 2 0-15,-1-3 0 0,1 1 0 16,0 0 0-16,-2-1 0 0,2 0 0 0,0 0 0 15,-2 0 0-15,1 1 0 0,-1-1 0 0,-2 0 0 0,0 0 0 16,0-1 0-16,0 1 0 0,-1 3 0 0,0-3 0 16,-2 1 0-16,1 2 0 0,-1-3 0 15,0 1 0-15,0-1 0 0,-1 0 0 0,2 0 176 16,-2 0-176-16,2 0 192 0,-2-1-64 0,2 0 0 0,-2 2-128 16,-1-1 128-16,1 0-128 0,0-2 0 0,0 2 0 0,-1-3 0 0,0 4 0 15,-2-1 0-15,1-2 0 0,-1 2 0 0,1 0 0 16,0 0 0-16,-2 0 0 0,2-2 0 0,-2 0 0 15,2 1 0-15,0 1 0 0,0-2 0 0,0-1 0 0,1 2 0 0,-1-1 0 16,-1 0 0 0,1-2 0-16,0 2 0 0,0 0 0 0,1-2 0 0,0 0 0 15,0 2 0-15,0-4 0 16,1 3 0-16,2 0 0 0,-1-1 0 0,1 0 0 0,1 1 0 0,0-2 0 16,1 1 0-16,-2 1 0 0,2-2 0 0,-1 1 0 15,1 1 0-15,0-2 0 0,1 2 0 16,-1-1 0-16,2-2 0 0,0 0 0 0,0 0 0 0,1 0 0 15,1 0 0-15,-2 0 0 0,2-2 0 0,0 2 0 0,-1 0 0 16,3 0 0-16,-1 0 0 0,2 0 0 0,-3 0 0 0,3-3 0 16,0 2 0-16,-1 1 0 15,2 0 0-15,-2 0 0 0,1 0 0 0,1 1 0 16,-2 2 0-16,1-3 0 0,0 2 0 0,-1-1 0 16,1 2 0-16,1-3 0 0,-1 1 0 0,-1 2 0 0,0-1 0 0,2 2 0 15,-2-2 0-15,0 2 0 0,0-4 0 16,-1 2 0-16,0 2 0 0,-1-1 0 0,1 0 0 15,-1 1 0-15,-1-2 0 0,0 5 0 0,0-4 0 16,1 3 0-16,0 1 0 0,-2-1 0 0,2 1 0 0,0 2 0 16,-3-3 0-16,1 2 0 0,1 3 0 0,-1 0 0 15,2 0 0-15,-3 1 0 0,2 2 0 0,-1-2 0 16,1-2 0-16,-2 3 0 0,0-1 0 0,-1-2 0 16,1 2 0-16,1-2 0 0,-1 0 0 0,0 1 0 15,2 3 0-15,-3-2 0 0,1 0 0 0,0 1 0 0,0-2 0 16,1 1 0-16,-1 3 0 0,0-3 0 0,0 2 0 15,1-2 0-15,-1 1 0 0,-1-1 0 0,1 4 0 16,-1-3 0-16,1-1 0 0,0 2 0 0,-1-2 0 0,2 0 0 16,-1 1 0-16,0 0 0 15,0 0 0-15,-1-1 0 0,2 0 0 0,-1-1 0 16,0 1 0-16,0 0 0 0,1 2 0 0,-1-2 0 16,1 4 0-16,1-4 0 0,1 2 0 0,0 1 0 15,0-5 0-15,1 2 0 0,3-3 0 0,-2-3 0 0,0 1 0 16,1-3 0-16,3 1 0 0,1-5 0 0,2 1 0 15,0-2 0-15,1 1 0 0,-14 0 0 0,0 0 0 0,0 0 0 16,0 0 0-16,63-28 0 0,-63 28 0 0,0 0-144 0,0 0 144 16,36-46-11712-16,-30 32-2272 15</inkml:trace>
  <inkml:trace contextRef="#ctx0" brushRef="#br1" timeOffset="85033.26">5710 10393 7359 0,'0'0'656'0,"0"0"-528"15,0 0-128-15,0 0 0 0,2-2 944 0,-2 1 144 0,1 1 48 0,0-3 0 16,0 0 528-16,1 0 128 0,-1-1 0 0,-1 1 16 16,-1 0-128-16,-2-1-16 0,-1 4-16 0,1-2 0 15,-2 4-128-15,-1-2-32 0,-2 4 0 0,-1-1 0 16,0 0-400-16,-1-1-64 0,0 0-32 0,-1-2 0 15,-3 3-256-15,0-3-48 0,1 0-16 0,-3 0 0 16,0 0-176-16,-3-3-48 0,2-1 0 0,-4-2 0 16,-1-2-128-16,-2 0-16 0,-1 2-16 0,2-3 0 15,-1 2-288-15,1 1 0 0,-1-3 128 0,1 2-128 16,-1-5 0-16,0 1 0 0,0 0 0 0,-1-1 0 0,3-2 128 16,0-2-128-16,1 0 0 15,2-2 0-15,2-2 0 0,-2-4 128 0,2 1-128 0,0-4 0 16,1 1 0-16,0-3 0 0,2 3 0 0,2-2 0 15,-1 3 0-15,2-3 0 0,0-5 0 0,-1 0 0 0,1 1 0 16,-1-3 0-16,1 1 0 0,-1 1 0 0,0-1 0 16,-1-1 0-16,-2-1 0 0,1-1 0 0,-2 0 0 0,-1 1 0 15,1 2 0-15,-1-1 0 0,0-3 0 0,-3 1 0 0,3 1 0 16,-2 1 0-16,3 3 128 0,0 1-128 16,0 3 0-16,1-1 0 0,1 3 176 0,0 1-32 0,-2-2 0 15,-3 1 0-15,-1 4 112 0,0 0 32 16,-1 2 0-16,-1-1 0 0,-3 1-96 15,2 2 0-15,-1-3-16 0,1 3 0 0,1 0-176 0,-2 2 128 16,-2-3-128-16,-1 3 128 0,-1 4-128 0,-1-2 0 16,-2 5 0-16,-3 0 0 0,-2 2 0 0,-1 1 0 15,-3 0 0-15,-2 0 0 0,-1 3 0 0,1 2 0 0,-2-1 0 16,5-1 0-16,3 2 0 0,-2-3 0 0,-3-1 128 0,0 2-128 16,1-1 0-16,1-2 0 0,1 3 0 0,-3 1 0 15,-1 0 0-15,1 0 0 0,-1 1 0 0,0 1 0 16,0 0 128-16,-3-3-128 0,-3 6 0 0,-1-2 128 15,-2 5-128-15,-2 0 160 0,-3 3-160 0,0 1 160 16,-2 2-160-16,4 1 0 16,2 0 144-16,1 3-144 0,3-1 0 0,2 1 0 0,5-3 0 15,4-1 128-15,4 2-128 0,1-6 0 0,3 0 0 0,3-2 128 16,5-2-128-16,2-2 0 16,3 0 0-16,2 2 0 0,2-1 0 0,2-3 0 0,2 0 0 0,1-3 0 15,1 3 0-15,1-2 0 0,1 0 0 0,2 2 0 16,0-2-592-16,2 0-48 0,4 0 0 15,2 0-17216-15</inkml:trace>
  <inkml:trace contextRef="#ctx0" brushRef="#br1" timeOffset="86733.18">528 8035 12895 0,'-1'0'1152'0,"1"0"-928"0,0 0-224 0,0 0 0 0,0 3 896 0,0-3 128 15,-1 6 16-15,1 0 16 0,0 8 832 0,-2 4 160 16,2 7 48-16,2 5 0 0,-1 4-240 0,1 10-32 15,2 4-16-15,0 5 0 0,-1 1-672 0,1-9-144 16,-1-13-32-16,-1 5 0 0,2 10-592 0,2 5-128 16,0-2-32-16,-2-6 0 0,0-1-208 0,-1-4 0 15,2 1 0-15,0-5 0 16,-1-5-1200-16,-2-6-176 0,1-5-32 0,-2-7-16 16,1-2-912-16,0-4-176 0</inkml:trace>
  <inkml:trace contextRef="#ctx0" brushRef="#br1" timeOffset="87071.55">683 8038 3279 0,'-4'-3'0'0,"1"0"128"0,2 0-128 0,0 3 192 0,0-2-192 0,1 2 0 0,-2 0 0 0,1 0 0 0,0 2 1872 0,-1 1 352 16,-1 3 64-16,2 6 16 0,0 4 80 0,1 4 32 16,1 5 0-16,0 7 0 0,2 9-352 0,-2 9-64 15,1 16-16-15,-1-4 0 0,2-13-576 0,-3-2-112 16,0 1-16-16,0-1-16 0,0 0-592 0,-1-1-112 15,1 4-32-15,0-2 0 0,1-1-288 0,0-6-64 16,0-9-16-16,1-5 0 0,1-5-160 0,1-6 0 16,1-3-160-16</inkml:trace>
  <inkml:trace contextRef="#ctx0" brushRef="#br1" timeOffset="89680.22">903 8186 1839 0,'-3'0'160'0,"1"-2"-160"16,-1 2 0-16,1-3 0 0,1 3 1952 0,1 0 352 0,0 0 80 0,0 3 16 15,0-3-256-15,0 3-48 0,1 4-16 0,1 5 0 16,2 1-192-16,1 6-32 0,1 8-16 0,0 2 0 16,2 5-416-16,-3 5-80 0,-2 1 0 0,0-1-16 15,-1-5-384-15,1-1-80 0,-2-3-16 0,0 5 0 16,-1-2-496-16,1 1-96 0,-1-2-32 0,2-6 0 15,-1-4-224-15,1-4 0 0,1-5 0 16,-1-4 0-16,1-5 0 0,-1-2 0 16,2-2-192-16,1-6 192 0,-1 1-816 0,-1-3-48 15,2-1-16-15,-1 0 0 16,0-1 96-16,1-2 16 0,1-4 0 0,0-3 0 0,3-1 384 0,-1-1 64 0,1 5 32 16,-2 0 0-16,1 4 288 0,-1 3-192 0,-2 5 192 0,-1 4-160 15,-2 3 160-15,0 3 0 0,-2 4 0 0,-2 3 0 16,1 5 224-16,-1 2 32 0,-1-1 0 15,2 2 0-15,-1-2 0 0,2 1 0 0,0-2 0 16,1-4 0-16,1-2-448 0,1-3-64 0,0-3-32 0</inkml:trace>
  <inkml:trace contextRef="#ctx0" brushRef="#br1" timeOffset="89999.39">1329 8487 15663 0,'-10'-3'688'0,"5"3"144"16,1-4-656-16,0 2-176 0,1 2 0 0,1 0 0 0,-2 0 1008 0,-1 0 160 0,-3 2 48 0,-5 2 0 16,1 5 304-16,-3 2 64 0,3 4 16 0,0 3 0 15,3 1-576-15,1 3-96 0,2 0-32 0,1-2 0 16,3 2-112-16,0 1-16 0,4 1-16 0,3-1 0 15,1-5-208-15,2 1-32 0,2-6-16 0,1 2 0 16,3-1-496-16,0-6 0 0,0-10 0 0,-14 2 0 16,0 0 0-16,0 0 0 0,63-25 0 0,-63 25 0 15,0 0-176-15,0 0 176 0,52-52-160 0,-52 52 160 16,0 0 0-16,23-49-144 0,-21 35 144 0,1 2 0 16,-3-4-800-16,-3 1-80 0,1 1-16 0,-3 6-8304 15,0-2-1664-15</inkml:trace>
  <inkml:trace contextRef="#ctx0" brushRef="#br1" timeOffset="90179.19">1244 8633 23039 0,'-4'6'1024'0,"3"-4"192"0,1-1-960 0,1 2-256 0,0-3 0 0,2 0 0 16,-1 0 192-16,3 0-16 0,4 0 0 0,5 0 0 15,2-3-384-15,-16 3-80 16,0 0-16-16,63-13 0 0</inkml:trace>
  <inkml:trace contextRef="#ctx0" brushRef="#br1" timeOffset="91170.85">1600 8076 7359 0,'-2'0'656'0,"-1"0"-528"0,2 0-128 0,0 3 0 15,-1-3 624-15,1 1 80 0,-1 2 32 0,-4 4 0 16,-4 5 368-16,-3 9 80 0,1 5 16 0,1 5 0 16,2 4 144-16,2 3 16 0,1 9 16 0,2-1 0 15,3 3-32-15,3-4-16 0,2-5 0 0,1-4 0 0,1-2-512 0,3-6-112 16,0-2 0-16,4-6-16 15,0-3-688-15,2-3-352 0,1-2 32 0,-1-4-11184 16</inkml:trace>
  <inkml:trace contextRef="#ctx0" brushRef="#br1" timeOffset="91459.05">1736 8351 12895 0,'-6'7'1152'0,"2"-3"-928"0,1 1-224 16,1-4 0-16,2 1 1680 0,2 1 304 0,0 1 48 0,3 2 16 15,2 6-384-15,3 2-80 0,4 4-16 0,2 1 0 16,1 1-864-16,2-2-192 0,-2 1-16 0,2-1-16 16,-2-2-624-16,-1-3-128 0,-5-3-32 0,0-1-11680 15</inkml:trace>
  <inkml:trace contextRef="#ctx0" brushRef="#br1" timeOffset="91669.43">1913 8328 13823 0,'-9'8'608'0,"4"-6"128"16,-1-1-592-16,1 2-144 0,3-1 0 0,-1-2 0 0,0 4 1584 0,-4 0 272 16,-3 4 64-16,-3 6 16 0,-1 2-80 0,-1 1-32 15,3 3 0-15,0 2 0 0,1-3-944 0,2 1-192 16,0 1-48-16,3-5 0 0,2-2-640 0,2-2 0 15,2 0 0-15,1-3-8784 16,2-3-1712-16</inkml:trace>
  <inkml:trace contextRef="#ctx0" brushRef="#br1" timeOffset="91960.05">1981 8048 4607 0,'-4'-4'400'0,"2"1"-400"0,-1 3 0 0,2-2 0 16,0 2 1440-16,1 0 208 0,-1 2 32 0,-2 1 16 0,-1 1 816 0,-1 2 176 15,-1 6 16-15,0 2 16 0,1 4-400 0,0 1-80 16,1 3 0-16,1 0-16 15,3 3-944-15,0-3-176 0,1 1-32 0,3-4-16 16,2 0-656-16,0-7-128 0,3 1-16 0,1-7-16 16,0 0-688-16,2-5-128 0,0-1-16 15,2-2-13552-15</inkml:trace>
  <inkml:trace contextRef="#ctx0" brushRef="#br1" timeOffset="92131.36">2108 8121 11967 0,'-2'2'1072'0,"-1"-1"-864"15,2 2-208-15,1-3 0 0,1 0 1920 0,-1 2 320 16,-1 2 80-16,0 2 16 0,1 0-528 0,0 4-96 16,1-1-32-16,2 1 0 0,-1 0-1072 0,2-2-224 15,0 2-32-15,-1-4-8384 16,1 1-1680-16</inkml:trace>
  <inkml:trace contextRef="#ctx0" brushRef="#br1" timeOffset="92292.28">2096 8045 11967 0,'-4'0'1072'0,"1"0"-864"0,1-1-208 0,2 1 0 0,0 0 1504 0,-1 0 256 15,-1-3 48-15,-2 3 16 16,1-2-1136-16,1 1-240 0,2 1-32 0,7-3-6144 31,-5 1-1232-31</inkml:trace>
  <inkml:trace contextRef="#ctx0" brushRef="#br1" timeOffset="92519.11">2204 7998 8287 0,'0'0'736'0,"0"0"-592"16,1 0-144-16,-1 3 0 0,1-3 1920 0,0 2 368 16,2-1 64-16,2 4 16 0,1 1 224 0,1 2 48 15,2 2 16-15,0 2 0 0,-1 3-944 0,1-3-192 0,0 4-48 0,-3 3 0 16,-1-3-592-16,-2 1-128 16,-1 1-32-16,-1-1 0 0,-1-1-432 0,-1-1-96 15,-2-2 0-15,1-1-16 16,0-5-1200-16,0-2-256 0</inkml:trace>
  <inkml:trace contextRef="#ctx0" brushRef="#br1" timeOffset="92804.58">2326 7940 5519 0,'1'0'496'0,"0"-2"-496"0,2 2 0 0,-2 0 0 15,2 2 2208-15,-1-1 352 0,3 4 64 0,4 1 0 0,3 4 656 0,3 9 128 16,1 4 32-16,-1 8 0 0,0 0-1104 0,-3 4-224 16,-1 4-32-16,-2 7-16 0,-2 11-912 0,-3 0-176 15,-2 0-32-15,-2-3-16 0,-2-1-432 0,-2-4-96 16,1-11-16-16,-5 3 0 0,1-3-256 15,-3-1-128-15,-1-2 128 0,0-7-128 16,1-4-432-16,0-7-160 0</inkml:trace>
  <inkml:trace contextRef="#ctx0" brushRef="#br1" timeOffset="94309.45">2662 8244 11967 0,'-1'0'1072'0,"0"0"-864"15,1 0-208-15,0 0 0 0,0 0 944 0,0 0 144 16,0 0 16-16,0 0 16 0,0 3 736 0,0-3 128 0,1 0 48 0,0 0 0 16,2 1-432-16,-2 0-96 0,3-1-16 0,-1 1 0 15,2 2-464-15,-1-3-112 0,2 1-16 0,0 2 0 16,1-3-240-16,0 0-48 0,0 2-16 0,1-2 0 16,1 0-96-16,-2 0-32 0,0 0 0 0,1 0 0 15,-2 0-80-15,0 0-32 0,2 0 0 0,-2 0 0 16,1 0-16-16,-1-2 0 0,1 2 0 0,-1 0 0 15,0-3-80-15,1 3 0 0,0-1-16 0,0 1 0 16,-1 0-64-16,2-4-16 0,0 3 0 0,1 0 0 16,1 1-160-16,0-3 192 0,0 3-192 0,-2-1 192 15,2 1-64-15,-1 0 0 0,-1 0 0 0,-1 0 0 16,0 0-128-16,-2-2 0 0,1 2 144 0,-2 0-144 16,1 0 144-16,-3-3-144 0,2 3 192 0,0-1-192 0,-2 1 192 0,2-3-64 15,0 0 0-15,-1 0-128 16,1 3 144-16,0-4-144 0,-2 2 0 0,1-2 144 15,-2 2-144-15,0 1 0 0,-1-2 0 0,-1 1 0 0,-2 0 0 0,1 0 0 0,-3-1 0 0,-1 2-12272 32,0-1-2480-32</inkml:trace>
  <inkml:trace contextRef="#ctx0" brushRef="#br1" timeOffset="94811.42">3255 7959 19343 0,'-7'3'1728'0,"2"1"-1392"0,3-2-336 0,2 2 0 15,0-4 1792-15,-1 6 272 0,-3 3 64 0,-1 7 16 16,0 0-736-16,1 0-160 0,1 3-32 0,2 1 0 16,1 1-368-16,1-5-80 0,2 0 0 0,2-4-16 15,0-2-560-15,3-1-192 0,-1-6 0 0,1 1 144 16,-2-1-144-16,1-3 0 0,2-3 0 0,0-1 0 15,-2 1-176-15,0-6 176 0,1 3-128 0,-8 6 128 16,0 0-416-16,0 0 0 0,0 0 0 0,27-55 0 0,-27 55 144 0,0 0 16 16,0 0 16-16,0 0 0 0,14-49 240 0,-14 45 0 15,-2 1 0-15,0 3 0 0,-2 0 320 0,0 6 176 16,1 0 16-16,-2 4 16 0,-1 6 528 0,-2 4 96 16,2 4 32-16,-1 1 0 0,-2 7-528 0,0 3-96 0,-1 0-32 0,2 2 0 15,-1 1-256-15,2-3-48 16,0 0-16-16,3-2 0 0,1-3-208 0,2-5 176 15,2-5-176-15,0-1 160 0,2-7-160 0,0-2 0 16,2-2 0-16,0-1 0 16,2-7-960-16,1-3-240 0</inkml:trace>
  <inkml:trace contextRef="#ctx0" brushRef="#br1" timeOffset="95156.12">3532 7606 11055 0,'-5'3'976'0,"1"-1"-784"0,0-2-192 0,1 1 0 0,1 2 1904 0,1-1 336 16,-1 2 64-16,-2 0 0 0,-1 4 512 0,-3 5 80 15,1 3 32-15,-2 4 0 0,3 1-992 0,0 1-192 16,2 1-32-16,2 1-16 0,1-1-944 0,2-2-192 16,1 2-48-16,3-7 0 0,1-3-336 0,2 0-176 15,1-3 160-15,0-4-160 0,3 0-208 0,-3-4-144 16,3 1-32-16,-3-6 0 15,-9 3-2016-15,0 0-416 0</inkml:trace>
  <inkml:trace contextRef="#ctx0" brushRef="#br1" timeOffset="95328.92">3596 7782 11967 0,'-3'1'1072'0,"2"1"-864"0,0-2-208 0,1 0 0 16,0 3 2688-16,0-3 480 0,-1 4 96 0,-1 2 32 15,1 1-1152-15,1 4-224 0,1-1-64 0,2 0 0 16,1 0-1104-16,-2-1-240 0,3-2-32 0,0-1-16 16,0-1-464-16,0-4-240 0,1-1 32 0,2-1-13904 15</inkml:trace>
  <inkml:trace contextRef="#ctx0" brushRef="#br1" timeOffset="95479">3622 7612 18431 0,'-6'0'816'0,"2"0"160"0,1 0-784 0,1-1-192 0,1 1 0 0,1 0 0 0,0 0 512 0,0-2 48 15,0-1 16-15,1 2 0 16,1-3-1152-16,2-1-208 0,2 2-48 0,-6-1-16 0</inkml:trace>
  <inkml:trace contextRef="#ctx0" brushRef="#br1" timeOffset="95729.28">3739 7558 7359 0,'-1'4'656'0,"0"-2"-528"0,1-2-128 0,0 3 0 15,1-2 2864-15,-1 1 528 0,1 1 128 0,2 0 0 16,-1 7-160-16,2 3-32 0,1 3-16 0,1 4 0 15,-1 3-1328-15,-1 1-272 0,-2 3-48 0,1 2-16 16,-3 2-960-16,0-1-192 0,-2 0-48 0,0-3 0 0,-2-4-256 0,1 0-48 16,-1-4-16-16,0-4 0 31,0-1-576-31,1-5-128 0,0-3-32 0,2-6-16576 0</inkml:trace>
  <inkml:trace contextRef="#ctx0" brushRef="#br1" timeOffset="96101.65">3959 7552 24879 0,'-3'0'1088'0,"1"0"256"0,1 0-1088 0,0 0-256 0,1 2 0 0,0-2 0 16,0 4 704-16,1 2 96 0,0 4 16 0,2 9 0 15,1 3 768-15,-1 9 144 0,1 5 48 0,1 7 0 16,-1 4-816-16,-1 4-176 0,1-1-16 0,-1 1-16 15,-1 0-176-15,1-3-16 0,-1-5-16 0,-1-2 0 16,-1 3-128-16,3-3-32 0,-1 1 0 0,1-3 0 16,0-2-256-16,1-9-128 0,0 1 128 0,0-10-128 15,-1 0 0-15,1-5-176 0,1-6 16 0,0-2 0 16,-1-2-1728-16,1-4-352 0</inkml:trace>
  <inkml:trace contextRef="#ctx0" brushRef="#br1" timeOffset="96351.36">4060 7741 11055 0,'-9'-25'480'0,"4"13"112"0,1-1-464 0,2 6-128 16,1 1 0-16,1 2 0 0,0 2 2592 0,-2-2 496 16,1-2 112-16,0 0 0 0,0 2 384 0,1 1 80 15,2 10 16-15,2 2 0 0,1 6-1920 0,2 8-384 16,2 6-80-16,2 10-16 0,0 8-896 0,-1 3-176 15,0 6-32-15,-1-4-16 0,-3-6-160 0,1 2 0 0,1 6 0 0,-1 2 128 16,-1-4-128-16,-1-1 0 16,0-2 0-16,-1-4 0 0,1-5 0 0,-2-4 0 15,1-2 0-15,0-6 0 16,0-6-624-16,-2-6-48 0,0-2-16 0,1-5-16880 0</inkml:trace>
  <inkml:trace contextRef="#ctx0" brushRef="#br2" timeOffset="119799.46">18797 14237 1839 0,'-9'6'160'0,"3"-1"-160"0,1 0 0 0,4-5 0 0,1 0 2800 0,0 0 528 15,0 0 96-15,0 0 32 0,0 0-816 0,1 0-144 0,3 0-48 16,1-3 0-16,5 3-560 0,1 0-112 16,-11 0-32-16,0 0 0 0,57-2-416 0,-57 2-96 0,50 0-16 0,-50 0 0 15,55 0-704-15,-55 0-160 16,55-4-32-16,-55 4 0 0,56-2-320 0,-56 2 0 15,49-4 0-15,-49 4 0 0,0 0-1616 0,64 0-240 0</inkml:trace>
  <inkml:trace contextRef="#ctx0" brushRef="#br2" timeOffset="120069.45">18873 14348 20271 0,'-8'10'896'0,"2"-8"192"15,2 2-880-15,1-1-208 0,3-3 0 0,0 0 0 0,2 1 1472 0,-1 1 256 16,3 1 64-16,2 1 0 0,2-2-128 0,4 3-32 15,-12-5 0-15,0 0 0 0,50 9-656 0,-50-9-128 16,51-3-16-16,-51 3-16 0,63-7-816 0,-63 7-192 16,71-10-32-16,-71 10-15344 15</inkml:trace>
  <inkml:trace contextRef="#ctx0" brushRef="#br0" timeOffset="124367.7">19889 13928 13823 0,'-4'2'1216'0,"3"-2"-960"0,1 0-256 0,1 0 0 0,1-2 1088 16,1 2 192-16,-1 0 16 0,2-4 16 0,1 1-208 0,-5 3-32 15,0 0-16-15,0 0 0 0,0 0 32 0,56-44 0 16,-56 44 0-16,0 0 0 0,50-45-400 0,-50 45-80 16,0 0-16-16,51-55 0 0,-51 55-96 0,0 0-32 15,41-48 0-15,-41 48 0 0,0 0 192 0,0 0 48 16,0 0 0-16,0 0 0 0,0 0 176 0,0 0 32 15,0 0 16-15,0 0 0 0,0 0-32 0,0 0 0 16,0 0 0-16,23 24 0 0,-26-6-448 0,-2 3-112 16,1 1-16-16,-1 3 0 0,0 1-192 0,1-2-128 0,2 2 160 0,-1-1-160 15,3-2 0-15,-1 1 0 16,2-4 0-16,-1-4 0 0,2-1 0 0,-1-4-192 16,1-3 16-16,0 1-17696 0</inkml:trace>
  <inkml:trace contextRef="#ctx0" brushRef="#br0" timeOffset="124627.18">19686 14185 10127 0,'-6'2'448'0,"2"1"96"0,2-3-544 0,0 0 0 0,2 1 0 0,0-1 0 16,2 0 1280-16,1 2 160 0,3 1 32 0,4-2 0 16,5 4 1024-16,2 1 224 0,-17-6 32 0,46 10 16 0,-46-10-352 0,65 10-80 15,-65-10-16-15,81 6 0 0,-81-6-1232 0,93 0-240 16,-40-2-48-16,-1-2-16 0,1 0-592 0,-53 4-192 16,95-8 128-16,-95 8-128 15,81-8-1104-15,-81 8-288 0</inkml:trace>
  <inkml:trace contextRef="#ctx0" brushRef="#br0" timeOffset="125027.77">19648 14500 13823 0,'-7'4'608'0,"5"-4"128"0,2 0-592 0,0-1-144 0,0 1 0 0,2-3 0 16,2 1 1136-16,2-3 192 0,-6 5 32 0,0 0 16 0,0 0 544 0,72-44 96 16,-72 44 32-16,0 0 0 15,72-28-560-15,-72 28-96 0,0 0-32 0,68-12 0 0,-68 12-576 16,0 0-112-16,38 8-32 0,-33-2 0 15,-4 7-224-15,-4 0-48 0,-5 2-16 0,-2 1 0 16,-1 2 32-16,-4 0 0 0,-1 3 0 0,0-3 0 16,0 0-256-16,1-3-128 0,4-1 128 0,1-2-128 15,0 0 0-15,3-2 0 0,1 0 0 0,2-1 128 16,3-2-128-16,2 2 0 0,1-3 0 0,2 0-128 16,2-2 128-16,2-2 0 0,0 2 0 0,2-1 0 0,1-3 0 15,-11 0 0-15,0 0-144 0,0 0 144 16,60-3-992-16,-60 3-128 0,0 0-32 0,54-7-13664 15</inkml:trace>
  <inkml:trace contextRef="#ctx0" brushRef="#br0" timeOffset="125429.64">20062 14459 14735 0,'-6'5'640'0,"2"-5"160"0,0 2-640 0,2 0-160 0,0-1 0 0,1 2 0 16,-1-1 1568-16,-2 4 288 0,-2 4 48 0,0 3 16 0,-3 5 384 0,3-2 64 15,-2 4 32-15,4-1 0 16,-1-3-1008-16,1-3-208 0,1 2-32 0,2-3-16 15,1 1-704-15,0-7-144 0,3 1-32 0,-1-3 0 16,1-1-256-16,0-1 0 0,3-4 0 0,-6 2 0 16,0 0 0-16,0 0 0 0,0 0 0 0,61-45 0 0,-61 45-144 0,0 0 144 15,50-51-128-15,-50 51 128 16,0 0-160-16,54-56 160 0,-54 56-192 0,0 0 192 16,0 0-128-16,56-44 128 0,-56 44 0 0,0 0 0 0,0 0 0 15,0 0 0-15,38 5 128 0,-34 5-128 0,-1-4 704 0,0 7 64 16,-2 3 0-16,-1 3 0 0,-1 6-160 0,-2 0-32 15,-2-2 0-15,0 0 0 0,0 0-336 0,-1-5-80 16,1-1-16-16,2-1-17904 0</inkml:trace>
  <inkml:trace contextRef="#ctx0" brushRef="#br0" timeOffset="126199.15">20957 13491 9215 0,'-1'0'816'16,"0"0"-656"-16,1 0-160 0,-2 0 0 16,2 1 1936-16,-2 2 368 0,-1-1 64 0,-3 6 0 15,-4 4 432-15,-3 7 80 0,-2 3 0 0,-1 4 16 16,-3 7-736-16,1 3-160 0,-2 7-16 0,-1 8-16 16,1 3-1008-16,0 6-208 0,3 3-48 0,2 0 0 0,4 1-320 15,4-4-80-15,3 0-16 0,3-3 0 0,2-4-64 0,3-2-16 16,2-6 0-16,2-1 0 0,4-3-208 0,-1-3 0 15,0-3 0-15,1-1 0 0,1-3 0 0,-3-5 0 16,1-3-176-16,-1-5 176 16,1-2-1168-16,-1-3-112 0,-1-4-32 0,0 0-9536 15,0-3-1904-15</inkml:trace>
  <inkml:trace contextRef="#ctx0" brushRef="#br0" timeOffset="126609.4">21208 13810 8287 0,'-1'0'736'0,"0"0"-592"0,1 0-144 0,0 0 0 0,0 0 1536 0,-2 0 288 15,1 1 48-15,-1 4 16 0,-2 0 320 0,0 8 64 16,-1 3 16-16,2 5 0 0,0 3-304 0,-1 6-48 15,3 4-16-15,0 1 0 0,0 6-960 0,1-2-208 16,0 4-48-16,0-1 0 0,1-1-464 0,-1-1-112 16,0 3 0-16,0-6-128 0,-1-3 0 0,-1-8 0 15,0-1-192-15,1-3 48 16,-2-2-1168-16,0-3-224 0,0-1-64 0,1-3-11328 16</inkml:trace>
  <inkml:trace contextRef="#ctx0" brushRef="#br0" timeOffset="126964.87">21301 13883 6911 0,'0'0'144'0,"-1"0"48"0,1 0 0 0,0 0 0 16,0 0-192-16,0 0 0 0,0 1 0 0,0 2 0 0,0-1 2336 0,-2 4 432 15,2 2 96-15,0 1 16 16,-1 0-176-16,1 4-16 0,0 0-16 0,0 3 0 0,1 5-880 0,-1 2-160 16,3 1-32-16,-1 6-16 0,1 4-608 15,-1 4-112-15,1 0-32 0,-2 3 0 0,-1 0-384 0,-3 1-64 16,1-1-32-16,-3 0 0 0,0-3-160 15,0-4-48-15,-1-1 0 0,1-5 0 16,0-1-144-16,1-4 0 0,2-6 0 0,2 0 0 16,0-7-640-16,2 0-128 15,1-6 0-15,1-2-15040 0</inkml:trace>
  <inkml:trace contextRef="#ctx0" brushRef="#br0" timeOffset="128259.06">21612 13913 9151 0,'-2'-1'192'0,"1"-2"64"0,-1 2 0 0,1 0 0 0,1-1-256 0,0 2 0 0,0 2 0 0,0 0 0 16,1 2 864-16,-1 4 128 0,2 7 32 0,-1 5 0 15,0 2 704-15,2 4 128 0,-1 5 48 0,1 0 0 0,0 4-128 0,1-2-32 0,-1 4 0 16,-1-2 0-16,0-3-384 0,-2 0-80 16,2-1 0-16,-4-4-16 0,1-1-528 0,0-6-96 15,0-1-32-15,0-5 0 0,-1-4-416 0,2 0-64 16,0-4-128-16,0-3 176 0,3-2-176 0,-2-1 0 16,3-1 0-16,-2-5 0 0,3-1 0 0,0-4-192 15,1 0 64-15,0-4 128 0,-6 15-384 0,0 0 64 16,30-48 0-16,-30 48 0 0,0 0 0 0,0 0 0 15,46-47 0-15,-46 47 0 0,0 0 160 0,0 0 160 16,0 0-208-16,0 0 80 0,0 0 256 0,34 13 64 16,-34 0 16-16,-1 2 0 0,-1 4 672 15,-1 0 128-15,0 1 16 0,0 1 16 0,-1-2-448 16,3 0-80-16,-1 0-32 0,2-3 0 0,0 0-336 0,1-3-144 16,3-1 128-16,1 0-128 0,0-4-1344 15,1 0-368-15</inkml:trace>
  <inkml:trace contextRef="#ctx0" brushRef="#br0" timeOffset="128594.77">22081 14411 18431 0,'-4'-6'816'0,"1"2"160"0,-1-1-784 0,1 2-192 0,1 0 0 0,1 2 0 15,-2 1 1296-15,-2-3 224 0,-2 0 32 0,-4 0 16 0,-3 3 320 0,1 4 64 16,0 5 16-16,1-1 0 0,-2 3-752 0,3 4-128 0,0 4-48 0,0 1 0 16,1 1-656-16,3 2-144 15,2 2-32-15,2 0 0 0,4-3 112 0,2-2 0 16,3-2 16-16,1-4 0 0,2-3-64 16,2-1-16-16,3-4 0 0,2-4 0 0,2 2-256 0,-18-4 0 15,0 0 0-15,56-9 0 0,-56 9 0 0,0 0 0 16,55-19 0-16,-55 19 0 0,0 0 0 0,0 0 0 15,55-50 0-15,-55 50 0 0,0 0 0 0,0 0 0 16,29-52 0-16,-28 40 0 0,0 0 0 0,-2-1 0 16,-3 3-128-16,-1 2 128 0,-2 0 0 0,-3 2 0 0,0 0 0 0,0 2-144 31,-1-2-672-31,-1 3-128 0,-2 1-16 0,-1 1-14720 0</inkml:trace>
  <inkml:trace contextRef="#ctx0" brushRef="#br0" timeOffset="128779.65">21986 14475 20495 0,'-10'13'448'0,"4"-7"80"0,1 0 32 0,1-3 32 0,2 0-464 0,2 0-128 0,-2-2 0 0,1 4 0 16,1 2 1776-16,0 2 336 0,3 1 64 0,2-1 0 0,2-2-1168 0,3-1-240 15,1-3-64-15,4 0 0 16,-15-3-896-16,0 0-192 0,57-9-48 0,-57 9 0 15</inkml:trace>
  <inkml:trace contextRef="#ctx0" brushRef="#br0" timeOffset="129317.62">22551 14054 13823 0,'-7'3'1216'0,"0"0"-960"16,4-2-256-16,4-1 0 0,-2 3 2048 0,-3 3 352 15,-5 4 80-15,-6 5 16 0,-4 8 704 0,-5 10 160 16,3 2 32-16,3 5 0 0,3 0-2640 0,4 4-528 15,2-3-96-15,4-3-128 0,5-2 416 0,5-3-16 0,5-1 0 0,2-6 0 16,7-1-576-16,1-6-112 0</inkml:trace>
  <inkml:trace contextRef="#ctx0" brushRef="#br0" timeOffset="130081.88">22633 14206 5519 0,'-4'4'496'0,"0"-2"-496"0,2-1 0 0,0 1 0 0,2-2 1504 0,2 3 208 15,-1-2 32-15,1 4 16 0,2 3 48 0,1 2 16 0,4 5 0 0,2 3 0 16,0-2-160-16,4 0-16 15,2-1-16-15,2 1 0 0,0 0-832 0,0-2-160 0,1 1-48 0,0-2 0 16,-1 0-416-16,0-1-176 16,-1-3 128-16,-3 1-128 15,-2-3-656-15,-3-1-224 0</inkml:trace>
  <inkml:trace contextRef="#ctx0" brushRef="#br0" timeOffset="130319.39">22928 14275 13823 0,'-7'-2'608'0,"3"2"128"0,0-2-592 0,2 2-144 0,-1 0 0 0,1 2 0 0,-2 0 768 0,-2 2 112 15,-4 2 16-15,-5 3 16 0,-1 1 848 0,-1 3 160 16,-2 2 48-16,2-3 0 0,-2 4-688 0,3 1-144 15,-1-1-32-15,0 0 0 0,-1-2-752 0,2 3-160 16,4-4-16-16,1 0-8624 16,2-4-1712-16</inkml:trace>
  <inkml:trace contextRef="#ctx0" brushRef="#br0" timeOffset="131088.94">23140 13994 11055 0,'-3'0'976'0,"1"0"-784"0,0 0-192 0,2 0 0 15,-1 0 1104-15,0 0 176 0,-3 0 48 0,-3 0 0 16,-2 3 192-16,-1 1 32 0,0-1 16 0,-1 6 0 0,1 1-192 0,2 2-32 15,0 1-16-15,1 0 0 16,1 3-688-16,-1 3-128 0,4-1-16 0,0-2-16 16,3 3-480-16,2-3 0 0,0-1-176 0,3-4 176 15,1 0-1408-15,0-3-144 0</inkml:trace>
  <inkml:trace contextRef="#ctx0" brushRef="#br0" timeOffset="131388.01">23146 14212 14735 0,'-5'0'640'0,"4"0"160"0,-1-2-640 0,2 0-160 16,2 0 0-16,-1-1 0 0,1 2 128 0,3-5-128 0,-5 6 192 0,0 0-64 15,0 0 384-15,51-57 64 16,-51 57 0-16,0 0 16 0,41-41-144 0,-41 41-48 0,0 0 0 0,0 0 0 15,41-43-208-15,-41 43-64 0,0 0 0 0,0 0 0 16,0 0 256-16,0 0 64 0,0 0 0 0,0 0 0 16,0 0 880-16,0 0 176 0,0 0 32 0,3 0 16 15,-6 9-144-15,-2-1-16 0,1 3-16 0,0 2 0 16,0-1-800-16,3 1-144 0,0-1-48 0,1-2 0 16,1 2-384-16,0-2 0 0,3-1 0 0,0-2 0 15,1-1-1360-15,1 0-368 16</inkml:trace>
  <inkml:trace contextRef="#ctx0" brushRef="#br0" timeOffset="131636.01">23405 14007 13823 0,'0'2'608'0,"0"-2"128"0,0 0-592 0,0 1-144 16,0 2 0-16,0-3 0 0,2 4 1248 0,-1 2 224 15,0 0 32-15,0 6 16 0,-1 2 592 0,0 1 112 16,-1 1 16-16,0 0 16 0,-2-1-1216 0,0-2-240 16,-1 2-48-16,0-2-16 15,1-3-992-15,-2-1-192 0,1 0-32 0,0-2-12384 0</inkml:trace>
  <inkml:trace contextRef="#ctx0" brushRef="#br0" timeOffset="132029.04">23523 13997 11967 0,'1'0'528'16,"-1"0"112"-16,1 0-512 0,1 0-128 0,-1 0 0 0,0 0 0 0,0 4 1248 0,2-2 224 0,3 4 32 0,0 2 16 16,3 6 656-16,-1 4 144 15,1 3 32-15,-3 4 0 0,1-2-368 0,-3 8-64 16,-1 0 0-16,-2 2-16 0,-1 4-752 0,-4 0-160 16,0 2-32-16,-4-5 0 0,1-1-320 0,-4-3-64 0,-3 5 0 0,0-3-16 15,1-1-352-15,-1-5-64 0,-1-4-16 0,0-2-11520 31,2-4-2320-31</inkml:trace>
  <inkml:trace contextRef="#ctx0" brushRef="#br0" timeOffset="132429.01">23872 14358 21183 0,'-7'9'944'0,"4"-6"192"0,0-3-912 0,2 3-224 16,3-3 0-16,1 0 0 0,1 0 592 0,1-3 80 15,5 3 16-15,-10 0 0 0,0 0 560 0,59-6 112 16,-59 6 32-16,53-6 0 0,-53 6 240 0,59-7 48 15,-59 7 16-15,62-7 0 16,-62 7-2512-16,61-11-496 0,-61 11-96 0,55-11-12608 0</inkml:trace>
  <inkml:trace contextRef="#ctx0" brushRef="#br0" timeOffset="132827.81">24389 14181 20271 0,'-2'-1'896'0,"1"1"192"0,1 0-880 0,0 0-208 0,0 1 0 0,0 2 0 15,1-2 832-15,-1 4 128 0,2 2 32 0,-1 4 0 0,0 5 1040 16,0 0 208-16,2 1 32 0,-2 1 16 15,1-4-1024-15,1 1-208 0,-1-3-32 0,3-1-16 0,0-2-720 0,3-3-144 16,-1 0-16-16,2-2-128 16,-1-2-432-16,-8-2-192 0,0 0-32 0,0 0-16 15,0 0-640-15,47-21-128 0,-47 21-32 0,0 0 0 0,0 0 960 0,0 0 176 16,0 0 32-16,42-42 16 0,-42 42 672 0,0 0 144 16,0 0 32-16,0 0 0 0,0 0 784 0,0 0 176 0,7 6 16 0,-11 2 16 15,-1 3-224-15,0 5-48 16,-1 3-16-16,-3 0 0 0,-1 6-720 0,-1 1-144 15,-2 5-16-15,-2 4-16 0,-1 0-240 0,0 3-128 16,1-4 160-16,2-2-160 0,5-3 0 0,0-7 0 16,6-3 0-16,2-6-12112 15,2 0-2480-15</inkml:trace>
  <inkml:trace contextRef="#ctx0" brushRef="#br0" timeOffset="133309.34">24839 13867 17503 0,'-5'0'1552'0,"1"1"-1232"0,0 2-320 0,2-3 0 16,2 2 1408-16,-3-1 208 0,-2 4 48 0,-6 5 16 16,-4 3 368-16,-2 3 64 0,1 4 0 0,1 1 16 15,4-4-800-15,2 4-176 0,1 1-16 0,2 3-16 16,2 1-544-16,1-1-96 0,5-3-32 0,0 0 0 15,3-3-288-15,2-3-160 0,5-3 160 0,-1 0-160 32,4-5-880-32,-1-1-272 0</inkml:trace>
  <inkml:trace contextRef="#ctx0" brushRef="#br0" timeOffset="133659.03">24877 14146 11967 0,'0'0'1072'0,"0"-1"-864"15,1 1-208-15,0-2 0 0,1 2 1344 0,0-3 208 16,2 0 48-16,-4 3 16 0,0 0-176 0,0 0-32 15,47-35-16-15,-47 35 0 0,0 0-624 0,48-32-112 16,-48 32-16-16,0 0-16 0,0 0-400 0,58-41-80 16,-58 41-16-16,0 0 0 0,0 0-128 0,0 0 0 15,0 0 0-15,0 0 0 0,0 0 512 0,0 0 64 16,0 0 0-16,0 0 16 0,38 2 880 0,-41 8 192 0,0-2 16 0,1 3 16 16,-1 1-720-16,2-1-144 0,0 4-16 0,0-1-16 15,2 1-608-15,0-3-192 0,2-2 0 0,0 0 0 31,1-1-736-31,1 0-256 0,1-2-48 0,0-1-14240 0</inkml:trace>
  <inkml:trace contextRef="#ctx0" brushRef="#br0" timeOffset="133885.78">25239 13944 6447 0,'1'2'576'0,"-1"-2"-576"0,2 0 0 0,-1 0 0 0,0 0 2368 0,0 0 352 16,2 0 80-16,1 4 16 0,2-2-208 0,4 5-48 15,0 2 0-15,-2 4 0 0,1-2-656 0,-2 4-144 16,-2 3-32-16,-4 1 0 0,-1-2-800 0,-3 4-160 16,-2-2-48-16,-4-3 0 0,-1 0-400 0,-1-4-96 15,-2 1-16-15,0-3-15808 16</inkml:trace>
  <inkml:trace contextRef="#ctx0" brushRef="#br0" timeOffset="134279.15">25509 13907 23951 0,'-1'0'1056'0,"-1"0"224"0,2-2-1024 0,0 2-256 0,0 0 0 0,0 0 0 15,0 2 1088-15,2 0 176 0,-1 2 16 0,0 4 16 0,2 5 576 0,-2 3 112 16,0 4 32-16,-1 4 0 0,0 5-1056 0,-1 2-192 16,0 1-64-16,-2 3 0 0,1 2-272 0,-3 1-64 15,1 3-16-15,-2 1 0 0,1 1-96 0,-1 2-32 16,-3-5 0-16,3 0 0 0,0-3-224 0,1 0 176 16,-2-5-176-16,3-2 160 0,0-3-160 0,1-7 0 15,1 1 0-15,1-5 0 16,1-4-1328-16,1-2-144 0,1-2-16 0,1-3-15056 15</inkml:trace>
  <inkml:trace contextRef="#ctx0" brushRef="#br0" timeOffset="134541.81">25658 13934 12895 0,'-1'-3'1152'0,"1"2"-928"0,0 1-224 0,0 0 0 16,0 0 2992-16,1 1 544 0,-1 2 112 0,2 1 32 16,-1 4-672-16,0 5-144 0,2 3-32 0,-1 6 0 15,-1 6-1536-15,2 1-304 0,-2 7-64 0,-1 3-16 16,-1 3-528-16,0 3-128 0,-4 8 0 0,0-2-16 16,-2-4-112-16,1 1-128 0,-1-1 176 0,-1-6-176 15,1-3 128-15,0-3-128 0,-2-6 0 0,3 0 0 16,-2-5 0-16,2-1 0 0,1-2 0 0,0-5 0 15,0 2-960-15,0-5-160 0</inkml:trace>
  <inkml:trace contextRef="#ctx0" brushRef="#br0" timeOffset="135581.31">25798 13763 16575 0,'-1'0'1472'0,"0"-2"-1168"16,1 0-304-16,0 0 0 0,1 2 1152 0,0-4 192 15,2 2 16-15,2-2 16 0,-5 4-112 0,0 0-32 16,0 0 0-16,0 0 0 0,0 0-144 0,64-22-48 16,-64 22 0-16,0 0 0 0,38 12-224 0,-29-4-48 15,-3 1-16-15,-2 4 0 0,-3 2-112 0,-3-2-32 16,-3 2 0-16,-3 1 0 0,0-2-176 0,-4 1-48 16,2 1 0-16,-1-4 0 0,0 0-256 0,1 0-128 0,2-1 128 0,0-1-128 15,3-3 128-15,3 2-128 16,2-6 128-16,0 2-128 0,2 2 0 0,3-4 0 0,1 3 0 15,2-2 0-15,2 0 0 0,-10-4 128 16,0 0-128-16,0 0 0 0,60 6 0 0,-60-6 0 0,0 0 0 0,0 0 0 16,72-10-832-16,-72 10-208 15</inkml:trace>
  <inkml:trace contextRef="#ctx0" brushRef="#br0" timeOffset="136668.87">26418 14190 10127 0,'0'0'896'0,"0"-3"-704"0,1 3-192 0,-1 0 0 15,1 0 1024-15,-1 3 192 16,1-3 16-16,1 1 16 0,-1 4 544 0,0 1 128 16,2 5 0-16,-3 4 16 0,1 1-272 0,-2 5-48 15,1 1-16-15,-3 7 0 0,2-3-848 0,-2 2-176 16,1 1-48-16,-2-3 0 0,0 1-384 0,2-5-144 15,-2-2 0-15,2-1 144 16,-1-7-1168-16,1 0-256 0</inkml:trace>
  <inkml:trace contextRef="#ctx0" brushRef="#br0" timeOffset="136880.07">26242 14421 9215 0,'-1'4'816'0,"1"-4"-656"0,0-2-160 0,2 0 0 16,2 2 1808-16,0-2 336 0,-1 0 64 0,5 0 16 15,-8 2-352-15,0 0-64 0,0 0-16 0,68-16 0 0,-68 16-112 0,0 0-16 16,69-6-16-16,-69 6 0 0,47-3-912 0,-47 3-176 16,0 0-48-16,68-1 0 15,-68 1-800-15,0 0-160 0</inkml:trace>
  <inkml:trace contextRef="#ctx0" brushRef="#br0" timeOffset="137279.03">27014 14513 14735 0,'-6'12'1312'0,"2"-8"-1056"0,-1 2-256 0,1-4 0 0,2-2 3552 0,0 1 656 16,1 2 128-16,-1-3 16 0,-1 2-2560 0,0 2-528 15,1-1-112-15,2-2 0 0,3 1-912 0,0-2-240 16,2-2 0-16,2 1-15312 0</inkml:trace>
  <inkml:trace contextRef="#ctx0" brushRef="#br0" timeOffset="137464.68">27318 14583 23039 0,'-6'2'1024'0,"3"-2"192"0,2-2-960 0,0 1-256 16,1 1 0-16,0 0 0 0,1-3-176 0,1 1-80 0,1 1 0 0,-3 1-16 31,0 0-912-31,0 0-176 0,0 0-48 0,0 0 0 0,51-44 1216 0,-51 44 192 0</inkml:trace>
  <inkml:trace contextRef="#ctx0" brushRef="#br0" timeOffset="137628.11">27586 14535 10127 0,'-2'15'896'0,"-1"-12"-704"0,2 1-192 0,0-1 0 0,1 0 3104 0,1-3 592 15,0 0 112-15,2 0 32 16,-1 3-2176-16,2-3-416 0,1-3-96 0,2 1 0 0,1 1-816 0,-8 1-144 16,0 0-48-16,0 0-12752 15</inkml:trace>
  <inkml:trace contextRef="#ctx0" brushRef="#br0" timeOffset="137959.57">27993 14193 7359 0,'0'0'656'0,"1"0"-528"0,1-2-128 0,-2 2 0 16,0 0 2624-16,1 0 480 0,0 0 96 0,1 2 32 16,2-2-32-16,1 3 0 0,-1 1 0 0,0 2 0 15,0 0-1072-15,0 0-208 0,0 4-64 0,-2-1 0 16,1 4-1104-16,-1 0-240 0,1 0-32 0,-2 2-16 15,2 1-304-15,-3-1-160 0,1 1 160 0,-1-3-160 16,0 0 0-16,0 0 0 0,-1-4 0 0,-1 0-160 31,1-2-1104-31,0 0-208 0,0-4-64 0,-1 0-14208 0</inkml:trace>
  <inkml:trace contextRef="#ctx0" brushRef="#br0" timeOffset="138148.87">27929 14291 11967 0,'-9'8'1072'0,"3"-3"-864"0,2-4-208 0,0 1 0 0,3 1 3648 0,0-3 672 16,1 1 144-16,-1 1 16 0,2 2-1248 0,1 1-256 15,5-1-48-15,3-3-16 0,4 0-1888 0,-14-1-368 16,41-2-80-16,-41 2 0 0,53-10-336 0,-53 10-64 16,62-12-16-16,-62 12 0 0,65-15-160 0,-65 15 0 15,60-14 0-15,-60 14 0 16,50-9-576-16,-50 9-112 0,38-1-16 0,-38 1-16896 0</inkml:trace>
  <inkml:trace contextRef="#ctx0" brushRef="#br0" timeOffset="138872.74">28559 13871 5519 0,'-2'0'496'0,"1"-4"-496"0,1 2 0 0,0 2 0 16,1-3 736-16,0 3 48 0,0 0 16 0,2-1 0 16,-1 1 448-16,3 0 96 0,1 0 0 0,-1 4 16 15,2-2 736-15,-1 5 144 0,-1 6 16 0,0 2 16 16,0 1 16-16,-2 6 0 0,1 4 0 0,-1 0 0 0,-1 7-768 15,-1-1-160-15,-1 6-16 0,-1-4-16 16,-1 5-560-16,-2-5-128 0,0 4 0 0,-2-2-16 0,0-2-368 0,-2-2-80 16,2-6-16-16,-1 1 0 0,2-3-160 0,0-3 0 15,0 1 0-15,2-4 0 0,1-2-240 0,2-3-128 16,0-1-16-16,1-4-16 16,2-2-2176-16,0-3-432 0</inkml:trace>
  <inkml:trace contextRef="#ctx0" brushRef="#br0" timeOffset="139169.07">28784 13793 18431 0,'-2'0'816'0,"1"0"160"0,-1 0-784 0,2 0-192 0,0 1 0 0,0 0 0 0,0 2 1472 16,2 3 256-16,-1 1 64 0,0 8 0 16,0 5 704-16,2 5 128 0,-2 6 48 0,2 1 0 15,-1 6-1312-15,1 0-256 0,-1 6-48 0,-1 0-16 16,1 3-560-16,-1 1-112 0,-2 1-32 0,-1-2 0 16,0-3-112-16,-1 0-32 0,0-6 0 0,-1-1 0 15,1-2-192-15,0-3 144 0,-2-8-144 0,2-1 128 0,0-4-128 16,0-4 0-16,2-5-192 0,-2 0 192 15,5-4-1280-15,-1-3-144 0,1-2-32 0,2-1-14880 16</inkml:trace>
  <inkml:trace contextRef="#ctx0" brushRef="#br0" timeOffset="140340.9">28615 13913 3679 0,'0'-6'0'0,"0"1"144"0,0 2-144 0,0-1 208 0,0 2-208 0,0 2 0 0,1-2 0 0,-1 0 0 16,2-3 1264-16,-1 2 208 0,0-1 32 0,0 0 16 16,-1 2 128-16,3-1 16 0,-1 3 16 0,-1 5 0 15,3-1-16-15,-1 2 0 0,0 6 0 0,1 1 0 16,0 4-160-16,-2 5-32 0,1 6-16 0,-1 0 0 16,-1 7-320-16,-2 1-64 0,0 4-16 0,-2 1 0 0,0 0-352 0,-1-3-80 15,-1 3-16-15,-2-3 0 0,0 0-224 16,1-5-64-16,0 0 0 0,0-1 0 0,-2-3-128 0,2-1-48 15,-1-3 0-15,1-3 0 16,2-3-16-16,0-3-128 0,2-4 192 0,-1-1-64 0,1-2-128 0,2 0 0 16,0-6 0-16,1 0 0 15,2-2-384-15,0-3-176 0,3 0-16 0,-1-4-14208 16</inkml:trace>
  <inkml:trace contextRef="#ctx0" brushRef="#br0" timeOffset="141506.41">29228 13881 11967 0,'0'-3'1072'0,"0"2"-864"15,0 1-208-15,2 0 0 0,-1 0 960 0,0 0 160 16,0 0 32-16,2 0 0 0,0 2 688 0,0 6 144 0,2 0 16 0,-1 9 16 15,-2 1 176-15,1 4 48 0,-2 4 0 0,0 5 0 16,-1 4-976-16,-1 1-192 0,-2 2-48 0,-3 2 0 16,0-1-512-16,-3 1-128 0,1-2 0 0,-2-3-16 15,1-3-240-15,-1-1-128 0,2-5 128 0,0-2-128 16,3-4 0-16,0-1 0 0,2-6 0 0,0-1 0 0,1-3 0 16,2-5 0-16,1 0 0 0,1-4 0 15,2-1-304-15,2-4-80 0,0 0 0 0,-6 5-16 16,0 0-496-1,0 0-80-15,42-52-32 0,-42 52 0 0,0 0 496 0,46-52 80 0,-46 52 32 0,0 0 0 16,42-41 208-16,-42 41 64 0,0 0 0 0,0 0 0 16,0 0 128-16,0 0 0 0,0 0 0 0,0 0-128 0,0 0 256 15,0 0 48-15,51-2 16 0,-50 10 0 0,-1 2 320 0,0 3 80 16,-1-1 16-16,0-2 0 0,1 2-432 0,-2-2-176 16,2 0 128-16,-1 0-128 15,2-2-960-15,1 1-256 0</inkml:trace>
  <inkml:trace contextRef="#ctx0" brushRef="#br0" timeOffset="141897.77">29708 14275 11967 0,'-2'-4'1072'0,"-1"2"-864"0,2-1-208 0,0 2 0 16,-1 1 2224-16,0 0 400 0,0 0 64 0,-5 0 32 15,-3-2-160-15,-1 4-48 0,-1 2 0 0,-2 2 0 16,0 2-832-16,1 3-160 0,1 0-48 0,2 4 0 16,1-2-768-16,1 5-176 0,0 1-16 0,3 1-16 0,3 1-224 0,1-2-32 15,1 0-16-15,1 1 0 0,4-1-32 0,1-1-16 16,1-3 0-16,3-1 0 0,1-2-176 0,3-2 160 15,1-4-160-15,0 0 160 0,-6-2-160 0,4-1 0 16,2-3 0-16,-15 0 0 16,0 0 0-16,52-7 0 0,-52 7 0 0,0 0 0 0,0 0-128 0,0 0 128 15,48-34 0-15,-44 24 0 0,-2 0 0 0,-1-2 0 16,-2-1 0-16,0 1 0 0,-4-2-288 0,1 2 64 16,-3 0 16-16,-3-1 0 15,1 1-768-15,-3 2-160 0,1 1-16 16,-3 2-16-16,2 1-1200 0,-3 0-224 0</inkml:trace>
  <inkml:trace contextRef="#ctx0" brushRef="#br0" timeOffset="142090.57">29630 14373 8287 0,'-5'10'736'0,"0"-7"-592"15,2 1-144-15,1-1 0 0,2-1 3072 0,0-2 592 0,2 0 112 0,-1 0 32 16,0 1-1424-16,3 2-272 0,2-1-64 0,4-1-16 16,1-1-1168-16,3 0-224 0,-14 0-64 0,0 0 0 31,50-7-1104-31,-50 7-240 0</inkml:trace>
  <inkml:trace contextRef="#ctx0" brushRef="#br0" timeOffset="142485.64">30169 13873 19343 0,'-3'0'848'0,"-1"0"192"0,1-2-832 0,1 2-208 16,1 2 0-16,0-1 0 0,-1 2 576 0,0 1 80 15,-3 2 16-15,-3 2 0 0,-1 9 992 0,-4 1 192 0,1 4 32 0,-1 2 16 16,0 7-688-16,1-3-128 0,-1 4-16 0,3 2-16 16,2-1-768-16,1 1-160 0,2 0-128 0,3-4 192 15,1-3-192-15,1-1 0 0,3-1 0 0,1 1 0 16,4-4-336-16,-1-3-48 0,0-3-16 0,2-4-9056 16,2 0-1808-16</inkml:trace>
  <inkml:trace contextRef="#ctx0" brushRef="#br0" timeOffset="142729.41">30188 14111 25791 0,'-5'3'1152'0,"1"0"224"0,3-3-1104 0,1 0-272 16,1 0 0-16,1 1 0 0,0 2 576 0,2-3 48 15,2 3 16-15,4 3 0 0,2 3 576 0,4 3 128 16,2 2 32-16,-1-2 0 0,3 4-672 0,-3-1-128 16,0 1-16-16,1 2-16 0,-4-1-544 0,0-1 0 15,0 0 0-15,-3-2 0 0,-1-2-208 0,-2-1-112 16,0 0 0-16,-2-2-9840 16,-1-3-1952-16</inkml:trace>
  <inkml:trace contextRef="#ctx0" brushRef="#br0" timeOffset="142943.62">30461 14090 20271 0,'-7'5'896'0,"1"-5"192"0,-2 0-880 0,3 0-208 0,3 0 0 0,1 1 0 15,-2 1 1680-15,-2 1 304 0,-4 0 48 0,-2 1 16 16,-1 6-480-16,-5 2-96 0,-2 3 0 0,1 3-16 15,-2 3-624-15,0 1-112 0,1 0-16 0,1-2-16 16,2 1-560-16,1-1-128 0,4-2 0 0,1-5 0 16,1-1-848-16,4-2-208 0</inkml:trace>
  <inkml:trace contextRef="#ctx0" brushRef="#br0" timeOffset="148295.12">30772 13769 11967 0,'-3'0'1072'0,"1"0"-864"0,0 0-208 0,2 0 0 15,-1 0 1088-15,0 2 192 0,-3 0 16 0,-2 4 16 16,-3 0 736-16,-2 7 128 0,0-1 48 0,0 4 0 16,1 3-880-16,0 1-160 0,2-2-32 0,0 1-16 15,3 0-736-15,0 4-144 0,4 1-16 0,2-4-16 16,3 1-48-16,3-1-16 0,2-1 0 0,1-3 0 15,2-4-160-15,1-2-224 0,1 0 48 0,1-4-8672 16,1 0-1744-16</inkml:trace>
  <inkml:trace contextRef="#ctx0" brushRef="#br0" timeOffset="148716.31">30841 13865 8287 0,'-5'-3'368'0,"1"2"80"0,2 1-448 0,0-3 0 16,2 3 0-16,0-2 0 0,2 1 1088 0,-1 1 144 16,-1-3 32-16,1 2 0 0,2 0 944 0,-1 2 192 15,2 3 32-15,0-1 16 0,0 6-416 0,0-2-96 16,0 3-16-16,0 3 0 0,-2 2-672 0,1-3-144 15,-2 4-16-15,0 0-16 0,-2 0-512 0,0-1-112 16,-3 1 0-16,1-2-16 0,0-2-256 0,-1 0-48 0,1-2-128 0,1-1 192 16,1-5-192-16,0-1 0 0,1 0 0 0,1-3 0 15,0-4 0-15,1 2-160 0,1-5 160 0,1 1-192 32,-2-1-256-32,3-2-64 0,1-1-16 0,0-5 0 15,-6 15-48-15,0 0-16 0,26-42 0 0,-26 42 0 0,0 0 400 0,0 0 192 0,33-44-160 0,-28 35 160 16,-1 3 0-16,1 2 0 0,-1 2 0 0,0 1 0 15,-2 4 384-15,1-1 160 0,-1 3 32 0,1 1 16 16,-1 0 176-16,1 1 48 0,0 2 0 0,0 1 0 16,-1-1-448-16,1 0-96 0,-1 4-16 0,1 0 0 15,-1 0-256-15,2-1 0 0,0 0 0 0,1-4-10528 16,0 2-2128-16</inkml:trace>
  <inkml:trace contextRef="#ctx0" brushRef="#br0" timeOffset="149009.16">31084 13785 11967 0,'-1'0'1072'0,"1"0"-864"15,0 0-208-15,1 0 0 0,1 0 1792 0,-1 0 320 16,0 3 64-16,3-3 16 0,1 4 464 0,1 2 96 0,1 4 0 16,3 0 16-16,0 2-960 0,0 4-192 0,2 3-32 0,0-1-16 15,-1 2-864-15,-1 5-192 0,-1-3-16 0,-2 3-16 16,-4 1-304-16,-1-2-176 0,-4-1 192 0,-3 1-192 16,-1-4 0-16,-2 0 0 0,-2 1 0 0,0-5 0 31,-3-2-1520-31,2-2-208 0</inkml:trace>
  <inkml:trace contextRef="#ctx0" brushRef="#br0" timeOffset="149495.91">31334 13801 23039 0,'0'0'2048'0,"0"0"-1648"0,1 0-400 0,1 3 0 15,-1-3 768-15,1 4 80 0,2-2 16 0,4 4 0 16,1 5 832-16,4 4 160 0,3 4 48 0,-1 3 0 16,2 2-672-16,-2 3-128 0,-3-2-16 0,-1 3-16 15,-2 5-448-15,-3 2-96 0,-3 5-16 0,-5-5 0 16,-4 4-256-16,-4-2-64 0,-1-1-16 0,-4 1 0 16,1-5-176-16,-3-1-192 0,1 0 32 0,0-8-17184 15</inkml:trace>
  <inkml:trace contextRef="#ctx0" brushRef="#br0" timeOffset="150372.43">31694 14143 11967 0,'-6'2'1072'0,"1"-1"-864"0,1 2-208 0,3-3 0 0,1 0 688 0,1 0 80 0,0 0 32 0,1 0 0 16,-1 0 752-16,1 0 160 16,3 2 16-16,0-2 16 0,4 4-32 0,0 0-16 15,2 2 0-15,1-2 0 0,4 2-896 0,0-1-176 16,3 1-48-16,1 1 0 0,-20-7-576 0,40 9 0 16,-40-9 0-16,45 10-8640 15,-45-10-1744-15</inkml:trace>
  <inkml:trace contextRef="#ctx0" brushRef="#br0" timeOffset="150850.47">32226 14072 19343 0,'-10'4'848'0,"4"-4"192"0,1 1-832 0,1 2-208 0,3-1 0 0,1-2 0 16,0 1 1040-16,-1 4 176 0,-1-1 16 0,-1 5 16 15,1 1 480-15,1 0 112 0,1-2 16 0,3 2 0 0,2 0-1104 0,1-4-224 16,1 2-32-16,2-3-16 15,1-2-480-15,1 0 0 0,1-3 0 0,-12 0 0 0,0 0 0 0,0 0 0 16,0 0 0-16,65-13 0 16,-65 13-368-16,0 0-16 0,0 0 0 0,0 0 0 15,51-32-624-15,-44 27-128 0,0-1-16 16,-1 0-16-16,-1 2 704 0,-1-2 144 0,-2 5 16 0,1-2 16 0,-3 3 288 0,0 0 0 16,-3 0 0-16,2 3 0 0,-3 0 992 0,1 4 208 15,-1-1 32-15,-2 6 16 0,1-2 16 0,-3 6 0 16,0 0 0-16,-2 3 0 0,0 3-352 0,-1 3-64 15,-1 3-16-15,-3 2 0 0,0 1-304 0,0 1-64 16,1-1-16-16,0 1 0 0,1-1-256 0,0-1-48 16,1 1-16-16,1-3 0 0,3 0-128 0,-1-3 0 15,3-3 0-15,1-4 0 16,2-1-960-16,2-6-208 0</inkml:trace>
  <inkml:trace contextRef="#ctx0" brushRef="#br0" timeOffset="151638.29">32662 13783 4607 0,'-3'-1'400'0,"-1"-2"-400"0,0 1 0 0,0 1 0 0,3 1 656 0,0 0 48 15,0 0 16-15,-2 0 0 0,0 0 448 0,-4 0 96 16,1 1 16-16,-2 1 0 0,-1 4 240 0,0-2 48 16,2 5 16-16,-2 1 0 0,0 2-400 0,2 0-80 0,-2 4-16 0,2 1 0 15,1-3-128-15,0 4-16 16,-1 4-16-16,2 3 0 0,2-1-384 0,0 0-80 0,2-3-16 0,0-3 0 16,1-5-448-16,2 0 0 15,1 0 0-15,3-1-11696 0</inkml:trace>
  <inkml:trace contextRef="#ctx0" brushRef="#br0" timeOffset="152189.09">32683 13873 8287 0,'-1'4'368'0,"0"-4"80"0,1 2-448 0,-1 2 0 16,1-3 0-16,1 2 0 0,-1-1 800 0,0 2 80 15,1 2 16-15,0 3 0 0,2 4 752 0,-2 1 144 0,3 3 48 16,-2-1 0-16,1 0-432 0,0-2-64 16,1 1-32-16,0-1 0 0,-1-2-384 0,1-2-80 15,0-2-16-15,0-1 0 0,-2-1-288 0,1-4-64 16,0 0-16-16,1-4 0 0,1 2-240 0,-1-5-48 0,1 2-16 0,-2-4 0 15,1 1-160-15,-2-1 0 0,1-2 0 0,-2 1-176 0,0-2 176 0,2 0-128 16,-2-3 128-16,0 1-128 16,2 2-128-16,1-2 0 0,-1 2-16 0,1 4 0 15,1-3 128-15,-3 4 144 0,2-1-208 16,-1 3 80-16,-1 0 128 0,2 0 0 0,-1 0 160 0,1 3-160 16,0 0 480-16,1 0 0 0,0 3 0 0,0 0 0 15,1 0 48-15,0 4 16 0,-1-1 0 0,1 1 0 0,-1 2-224 16,0 1-32-16,0 2-16 0,-1 0 0 0,-1 1-144 15,1-1-128-15,-1 2 192 0,-1-2-192 16,1 1 0-16,0-4 0 0,0 1 0 0</inkml:trace>
  <inkml:trace contextRef="#ctx0" brushRef="#br0" timeOffset="152519.24">32999 13850 13823 0,'-5'-2'608'0,"1"2"128"15,1 0-592-15,2 0-144 0,1 0 0 0,0 0 0 0,0 0 1968 0,0 2 352 0,0 0 80 0,1 4 16 16,2-2-128-16,2 5-32 0,1-2 0 0,0 2 0 16,-1-1-912-16,1-1-192 0,2 3-48 0,-1 2 0 15,3 2-352-15,-1 0-80 0,1 2-16 0,-3 0 0 0,-1 3-224 0,-1-3-48 16,-2 3-16-16,-3-3 0 16,-4 0-240-16,0-4-128 0,-2 2 128 0,-3-2-128 31,-2 3-464-31,-5-1-176 0,0-2-16 0</inkml:trace>
  <inkml:trace contextRef="#ctx0" brushRef="#br0" timeOffset="153481.32">33316 13887 8287 0,'-3'0'736'0,"-1"0"-592"0,2 0-144 0,0 2 0 16,2-2 784-16,-1 2 128 0,1 0 32 0,-2 2 0 0,0 4 864 0,-1 5 176 15,-2 3 48-15,0 6 0 0,0 4-352 0,-1 2-64 16,-1 6-16-16,2-1 0 0,-1 2-416 0,1 2-96 15,-1 1 0-15,1 1-16 0,0 0-192 0,0-4-48 16,2-2 0-16,0-2 0 0,1-2-512 0,2-3-96 16,-2-2-32-16,4-3 0 0,-1-1-432 0,0-4-80 15,2-3-32-15,-1-5 0 16,-1 2-1920-16,2-4-384 0,-1-2-80 0</inkml:trace>
  <inkml:trace contextRef="#ctx0" brushRef="#br0" timeOffset="153751.94">33378 13891 15663 0,'-8'2'688'0,"1"-2"144"15,2 2-656-15,3 0-176 0,1 3 0 0,-1-2 0 0,2 1 1168 0,-2 5 208 0,0 3 32 0,-2 5 16 16,-1 11 544-16,1 1 96 0,-1 8 32 0,2-1 0 0,0 4-816 0,1 1-176 16,-1 1-16-16,2 1-16 15,-2-1-528-15,2-4-96 0,-1-1-32 0,0-4 0 0,1-5-288 0,0-3-128 16,1-3 0-16,1-2 128 16,0-4-848-16,1-1-176 0,-1-5-48 0</inkml:trace>
  <inkml:trace contextRef="#ctx0" brushRef="#br0" timeOffset="154139.46">33414 13742 13823 0,'3'-7'608'0,"-1"1"128"15,1-1-592-15,0 1-144 0,2 2 0 0,-1 1 0 0,1 0 1312 0,0 3 224 0,8-6 64 0,-13 6 0 16,0 0 336-16,82-20 80 0,-82 20 16 0,56-5 0 16,-32 8-496-16,-1 1-80 0,-4 4-32 0,-4 0 0 15,-6 3-720-15,-5 0-128 0,-6 4-48 0,-4 3 0 16,-5 5-272-16,-4-1-48 0,-2 0-16 0,-3 0 0 15,-2-2-192-15,1 1 0 0,0 1 128 0,5-3-128 0,2-5 0 0,2 0 0 16,1 2 128-16,0 0-128 16,2-3 272-16,1-1 16 0,3-2 0 0,3 0 0 0,2-1-96 0,2-2 0 15,3 2-16-15,2-3 0 0,3 0-176 16,1 0 0-16,3 2 0 0,5-2 0 0,1-2 0 0,5 1 0 16,2-2 0-16,-27-3 0 15,58 0-512-15,0 3-48 16,35 0 0-16,-31-3 0 0</inkml:trace>
  <inkml:trace contextRef="#ctx0" brushRef="#br0" timeOffset="158981.66">33686 13280 10943 0,'0'0'240'0,"0"0"48"0,0 0 16 0,0 0 0 0,0 0-304 0,0 0 0 16,0 0 0-16,0 0 0 0,0 0 1312 0,0 0 208 15,0 0 32-15,0 0 16 0,0 0 32 0,0 0 0 16,0 0 0-16,0 0 0 0,0 0-240 0,0 0-32 16,0 0-16-16,0 0 0 0,0 0-160 0,0 0-48 15,0 0 0-15,25 6 0 0,-25-6-304 0,0 0-64 16,0 0-16-16,16 26 0 0,-16-26-224 0,0 0-48 16,18 27-16-16,-18-27 0 0,17 23-112 0,-17-23-32 15,18 28 0-15,-18-28 0 0,19 22-32 0,-19-22 0 16,24 23 0-16,-24-23 0 0,24 28 0 0,-24-28 0 15,17 23 0-15,-17-23 0 0,13 21-256 0,-13-21 0 16,0 0 0-16,0 0 0 0,0 0 512 0,0 0 64 0,0 0 0 0,0 0 0 16,0 0-576-16,0 0 0 0,0 0 0 0,0 0 0 15,0 0 0-15,0 0 160 0,0 0-160 0,0 0 128 16,0 0-128-16,0 0 0 0,0 0 0 0</inkml:trace>
  <inkml:trace contextRef="#ctx0" brushRef="#br0" timeOffset="159608.71">33775 14823 1839 0,'0'0'160'0,"0"0"-160"0,0 0 0 0,-23 15 0 0,23-15 928 0,0 0 160 15,0 0 16-15,0 0 16 0,0 0 528 0,0 0 96 16,0 0 32-16,0 0 0 0,0 0 304 0,0 0 64 15,0 0 16-15,0 0 0 0,0 0-496 0,0 0-80 16,0 0-32-16,13-27 0 0,-13 27-176 0,19-24-32 16,-19 24-16-16,21-31 0 0,-21 31-240 0,25-36-32 15,-25 36-16-15,28-39 0 0,-28 39-304 0,19-24-64 16,-19 24-16-16,0 0 0 0,0 0-288 0,0 0-368 16</inkml:trace>
  <inkml:trace contextRef="#ctx0" brushRef="#br0" timeOffset="197774.02">19146 16606 5519 0,'-3'-7'496'0,"1"0"-496"0,0 4 0 0,1 0 0 0,0 0 1504 0,0 3 208 16,-1-3 32-16,1-1 16 0,-1 2 944 0,-1-4 192 15,0 0 48-15,-1 2 0 0,0-2-336 0,2 3-64 16,-1 2-16-16,2 2 0 0,0 4-912 0,-1-1-176 16,2 5-32-16,2 4-16 0,1 2-640 0,2 5-128 15,4 2-32-15,1 13 0 0,2 9-336 0,1 7-64 16,1 8 0-16,0-1-16 0,-4-1-176 0,-3 5 0 15,2 2 0-15,-3 2 0 0,-1-6 0 0,-2 4 0 16,-5-1 0-16,1-13 0 0,-1-5 0 0,-2-1 0 16,0 10 0-16,-2 2 0 0,0-7 0 0,-2-2 0 15,4-4 0-15,-1-5 0 0,2-3 0 0,1-7 0 0,0-5 0 0,4-5 0 32,-1-4-544-32,0-2 16 0,3-5 0 0,-2 2 0 15,2-6-368-15,0 0-80 0,-1-3-16 0,2-3 0 16,0-4-368-16,0-1-80 0,0-6-16 0,0-2 0 15,-5 16-1024-15,11-51-208 0</inkml:trace>
  <inkml:trace contextRef="#ctx0" brushRef="#br0" timeOffset="198057.23">19278 16810 3679 0,'-3'-9'320'15,"1"1"-320"-15,1 3 0 0,-1 0 0 16,4 1 1920-16,-4-2 320 0,-1-8 64 0,-1-4 16 0,-1-7 496 0,1 5 80 15,3 3 32-15,0 6 0 0,2 5-752 0,2 6-128 16,2 3-48-16,-1 6 0 0,3 2-432 0,-1 10-96 16,2 8 0-16,0 5-16 0,1 7-256 0,-2 1-48 15,-1-3-16-15,2 11 0 0,0 18-624 0,-2 3-112 16,1-2-16-16,-4-2-16 0,-1 4-176 0,-2-10-48 16,0-8 0-16,0 8 0 0,-2 3-16 0,2 4 0 15,0-5 0-15,0-2 0 0,2-1-128 0,-1-6 160 16,0-16-160-16,0-10 160 0,0-3-160 0,1-3 0 15,1 2 0-15,1 3 0 16,2 1-432-16,-1-5-16 0,0-1 0 0,0-10-17584 0</inkml:trace>
  <inkml:trace contextRef="#ctx0" brushRef="#br0" timeOffset="213214.58">20202 15884 22111 0,'1'-3'1968'0,"0"3"-1584"0,0 0-384 0,-1 0 0 16,1 3 1072-16,1-3 128 0,0 4 16 0,2 6 16 15,1 6 1152-15,0 6 240 0,0 5 32 0,-2 1 16 16,1 5-1200-16,-4 1-224 0,0 2-48 0,-4 4-16 15,0 1-736-15,-3 3-128 0,-1 7-48 0,0-3 0 16,1-4-144-16,1-3-128 0,-1-6 192 0,3-4-192 0,0-5 0 0,0-4 0 16,2-3 0-16,0-7 0 15,4-6-704-15,-1-2-128 0,1-8-48 0,2-2-16752 16</inkml:trace>
  <inkml:trace contextRef="#ctx0" brushRef="#br0" timeOffset="213437.9">20119 16015 17503 0,'-8'-10'1552'0,"6"4"-1232"16,2 2-320-16,0 2 0 0,1 0 992 0,2 0 144 16,0 2 16-16,-3 0 16 0,0 0 1456 0,0 0 272 15,58-6 64-15,-58 6 16 0,50 0-928 0,-50 0-192 16,60 2-48-16,-60-2 0 0,68 6-1152 0,-68-6-224 15,71-2-48-15,-71 2-16 0,67-4-368 0,-67 4 0 16,64-12 0-16,-64 12 0 16,64-22-1104-16,-64 22-304 0</inkml:trace>
  <inkml:trace contextRef="#ctx0" brushRef="#br0" timeOffset="213663.99">20244 16178 13823 0,'-2'6'1216'16,"2"-6"-960"-16,0 2-256 0,2-2 0 0,0 0 1232 0,1 0 208 0,0-2 32 0,5 2 16 0,-8 0-592 15,0 0-128-15,54-6-32 0,-54 6 0 0,51-3 544 0,-51 3 128 16,47-7 0-16,-47 7 16 0,52-8-1120 0,-52 8-304 15,59-14 0-15,-59 14-11920 16</inkml:trace>
  <inkml:trace contextRef="#ctx0" brushRef="#br0" timeOffset="213861.42">20654 16103 11967 0,'0'2'528'0,"0"-1"112"0,3 2-512 0,-2-1-128 16,1 0 0-16,0 0 0 0,-1 2 1504 0,0 2 272 0,4 6 48 0,1 7 16 16,-1 7 816-16,0-1 160 0,-2 3 48 0,-2 1 0 15,0-1-1568-15,-2-3-304 0,0-3-64 0,-2-5-16 16,2-2-912-16,-2-3-384 0,1-2 32 0,1-3-13600 16</inkml:trace>
  <inkml:trace contextRef="#ctx0" brushRef="#br0" timeOffset="214026.66">20681 16043 25791 0,'-10'7'1152'0,"5"-5"224"0,1 1-1104 0,0 0-272 0,1-3 0 0,1 3 0 16,1-3 896-16,-2 1 112 0,-1 1 16 0,2 2 16 15,0 0-528-15,3-2-128 0,5 2 0 0,4-1-16 16,3 0-2864-16,4 0-576 0,-17-3-128 0,44 3 0 0</inkml:trace>
  <inkml:trace contextRef="#ctx0" brushRef="#br0" timeOffset="214291.18">20857 16151 8287 0,'-1'5'736'0,"1"-5"-592"15,0 0-144-15,0 0 0 0,-2 4 2720 0,0 4 512 16,-2 6 96-16,1 7 32 0,-1 1-400 0,0 0-80 16,2-2 0-16,2-1-16 0,0-3-1328 0,2-4-272 15,1-2-48-15,0-4-16 0,2 1-864 0,0-5-160 16,0 3-48-16,1-4 0 0,1-2-128 0,-7 1-192 15,0 0 32-15,0 0 16 16,0 0-304-16,0 0-48 0,43-36-16 0,-43 36 0 16,0 0 0-16,25-51-16 0,-25 51 0 0,0 0 0 0,0 0 1168 0,25-60 256 0,-25 60 32 15,0 0 16-15,0 0-720 0,0 0-224 0,0 0 128 0,0 0-128 16,0 0 0-16,0 0-176 0,0 0 32 0,0 0 0 16,0 0 1088-16,35 3 208 0,-36 10 64 0,-2 0 0 15,3 6-656-15,2 0-128 0,-4-1-32 0,2-1 0 16,2 1-272-16,-1-2-128 0,1 0 0 0,1-4 128 15,2-2-704-15,0-2-128 0</inkml:trace>
  <inkml:trace contextRef="#ctx0" brushRef="#br0" timeOffset="-214587.47">21412 16056 10127 0,'-10'2'896'0,"2"-2"-704"0,3 0-192 0,0 0 0 16,1 0 2272-16,0 3 416 0,-1-2 96 0,-5 3 16 15,-4 4 368-15,-9 2 80 0,-1 9 16 0,0-1 0 16,2 2-1104-16,1 2-224 0,4 3-32 0,3 0-16 16,5-2-1152-16,3 1-224 0,4-1-64 0,3-4 0 15,4-1-448-15,2-5 128 0,2-2-128 0,2-5 0 0,1-1 0 0,1-1 0 16,2-4 0-16,-2 0 0 16,0-4-256-16,0-1-32 0,-13 5-16 0,0 0 0 15,43-22-48-15,-43 22-16 0,0 0 0 0,36-61 0 16,-36 61 112-16,0 0 0 0,27-76 16 0,-27 76 0 0,0 0 96 15,21-70 16-15,-21 70 0 0,10-53 0 16,-10 53 128-16,5-67 0 0,-5 67 0 0,0-78-128 0,0 78 128 16,2-68 0-16,-2 68 0 0,0 0 0 0,1-50 128 0,-2 47 16 15,-2 6 0-15,-2 7 0 0,-1 6 752 0,-1 4 128 16,0 7 48-16,0 7 0 0,1 5-480 0,0 1-80 0,2 3-32 0,3 0 0 16,2 1-320-16,0 1-160 15,3-3 160-15,1 1-160 0,2 2 0 0,1-7 0 16,-1-5 0-16,2-4 0 15,2-6-640-15,1-8-112 0</inkml:trace>
  <inkml:trace contextRef="#ctx0" brushRef="#br0" timeOffset="-213787">22958 15792 11055 0,'0'-5'976'0,"0"1"-784"0,-1 1-192 0,1-1 0 16,0 2 1792-16,0-4 320 0,-4-3 64 0,0-2 16 0,-2-4 368 0,-4 3 80 15,-2 4 16-15,-3 2 0 16,-2 6-16-16,-3 6 0 0,-1 4 0 0,-3 4 0 0,0 8-1504 0,-4 5-304 15,0 5-64-15,2-1-16 0,7-5-432 0,2 3-96 16,1-1-16-16,0 9 0 0,1 5-208 0,1 3 0 16,6-1 128-16,4-3-128 0,5-4 0 15,6-2 0-15,2-5 0 0,5-3 0 0,3-4 0 16,3-5 0-16,6-5 0 0,0-7 0 0,1-2-192 0,-27-4-16 16,60-1-16-16,-60 1 0 0,64-19-144 0,-64 19-16 15,58-28-16-15,-58 28 0 0,64-47 144 0,-64 47 48 16,65-57 0-16,-65 57 0 0,48-61 208 0,-48 61 0 15,30-55 0-15,-30 55-144 0,12-62 144 0,-12 31 0 16,-4-4 0-16,-2 3 128 0,-4 4-128 0,0 1 176 16,-3 7-176-16,-1 4 192 0,-1 3-64 0,-2 3 0 15,-3 2 0-15,-1 2-11728 0,1 4-2352 16</inkml:trace>
  <inkml:trace contextRef="#ctx0" brushRef="#br0" timeOffset="-213575.66">22739 16052 23039 0,'0'3'1024'0,"0"-6"192"0,2 3-960 0,1 0-256 0,1-2 0 0,-1 2 0 15,1-2 736-15,5 2 96 0,-9 0 32 0,0 0 0 0,62-8 480 0,-62 8 80 16,63-10 32-16,-63 10 0 15,60-9-1664-15,-60 9-336 0,68-10-64 0,-68 10-16 0</inkml:trace>
  <inkml:trace contextRef="#ctx0" brushRef="#br0" timeOffset="-212770.42">23770 15885 11967 0,'-8'3'1072'0,"3"-3"-864"0,-2 0-208 0,2 0 0 0,3 0 1232 0,-2 0 208 15,-1-3 32-15,-3 3 16 16,-5 0-32-16,-5 0-16 0,-2 3 0 0,1-1 0 16,2 2-224-16,1 2-32 0,0 0-16 0,2 2 0 15,3 1-208-15,1 3-64 0,3 1 0 0,1 0 0 16,2-5 32-16,2 2 0 0,0 2 0 0,2 5 0 15,3-1-96-15,2-3-32 0,2 2 0 0,2-3 0 16,2-2-544-16,1-1-96 0,6-2-32 0,1 0 0 16,-19-7-128-16,50 6-192 0,-50-6 32 0,57-3 16 15,-57 3-1440-15,58-7-272 0,-58 7-64 16,0 0-12208-16</inkml:trace>
  <inkml:trace contextRef="#ctx0" brushRef="#br0" timeOffset="-212597.45">23567 16017 11055 0,'-2'0'976'0,"1"0"-784"16,1-2-192-16,1 2 0 0,0 0 1088 0,-1 0 160 0,1-1 32 0,2 1 16 16,2 1-784-16,1 1-144 15,0-2-48-15,4 3 0 0,4-2 256 0,3 2 64 0,-17-3 0 0,47 2-8784 16</inkml:trace>
  <inkml:trace contextRef="#ctx0" brushRef="#br0" timeOffset="-212317.44">24191 15812 11967 0,'-9'6'1072'0,"3"-3"-864"0,2 1-208 0,2-4 0 0,0 2 2896 0,1-1 544 16,-1 4 96-16,-3 0 32 0,-3 8-976 0,0 5-192 15,-3 7-32-15,1 0-16 0,1 3-928 0,0-2-176 16,3-1-32-16,0-3-16 0,2 0-848 0,1 0-160 15,0-3-48-15,1-3 0 16,2 0-864-16,-2-3-176 0,4-4-48 0,-1-2-15056 16</inkml:trace>
  <inkml:trace contextRef="#ctx0" brushRef="#br0" timeOffset="-211657.66">24283 15818 911 0,'-2'-3'0'0,"-2"3"0"0,1 0 0 0,1 0 0 16,1 0 4000-16,2 0 720 0,-2 1 144 0,0 4 16 15,-3 1-1728-15,-1 5-336 0,0 6-80 0,0 3-16 16,0 3-880-16,0 2-176 0,3 4-48 0,-1-1 0 0,1 1-976 16,1-2-192-16,-1-1-32 0,0-4-16 15,1-1-272-15,1-3-128 0,0-1 128 0,0-6-128 0,0-2 0 0,0-1-144 16,0-1 0-16,0-6 0 15,1-1-880-15,-1-1-192 0,1-2-16 0,-1-3-16 16,0 6-464-16,0 0-80 0,0 0-32 16,9-47 0-16,-9 47-96 0,0 0 0 0,11-53-16 0,-11 53 0 15,11-46 80-15,-11 46 32 0,16-47 0 0,-16 47 0 16,0 0 1136-16,20-45 240 0,-20 45 32 16,0 0 16-16,0 0 560 0,42-55 112 0,-42 55 32 0,0 0 0 0,0 0 1360 0,0 0 288 15,40-42 48-15,-40 42 16 16,0 0 432-16,0 0 96 0,0 0 16 0,0 0 0 0,0 0-496 15,0 0-80-15,52-29-32 0,-48 32 0 0,3-2-672 0,-4 4-128 16,0 2-16-16,-2 0-16 0,0-1-464 16,-1 2-80-16,-1 2-32 0,0 3 0 0,-2-3-304 0,1-1-64 15,-2 4-16-15,0-3 0 16,0 2-160-16,-1-2 0 0,0 2 0 0,-2 1 0 0,3-3 0 0,-4-2 0 16,2 2-192-16,-1 0 192 0,-1-1-448 0,1-3 48 15,-2 1 0-15,2 2 0 0,-2-3 240 0,2-2 160 16,0 2-192-16,4-2 192 0,-1-2 0 0,-1 2 0 0,1-2 0 15,2 2 0-15,-1 2 0 0,3-2 0 0,3 2 0 0,0-3 0 16,2 3 128-16,3-2 16 0,1-1 16 0,2 2 0 16,2 0 96-16,2 0 32 0,1 1 0 15,3 0 0-15,2 1-112 0,0 0-32 0,0-1 0 16,-3 0 0-16,0 1-144 0,-1-1 192 16,3 0-192-16,-2 1 192 0,0 2-64 0,-4-2 0 0,-1 2 0 0,-3 0 0 0,-3 2-128 15,-2 0 192-15,-1 3-192 0,-1 0 192 16,-1-2-192-16,0 0 0 0,-2-1 0 0,1-1 128 0,1 0-128 15,-1-4 0-15,0-2 0 0,0-2 0 0,1 1 0 0,-1-3 0 16,-1 0 0-16,1-2 0 16,-1 1-272-16,0-5-48 0,0 2 0 0,-1-4-17920 15</inkml:trace>
  <inkml:trace contextRef="#ctx0" brushRef="#br0" timeOffset="-205518.03">24724 15527 15663 0,'-2'1'1392'0,"2"1"-1120"0,0-1-272 0,0 1 0 0,2-2 672 0,-2 3 80 16,1 4 16-16,1 3 0 0,2 2 128 0,1 1 16 16,0 2 16-16,0-2 0 0,0 0-160 0,0-4-48 15,-2 1 0-15,0-3 0 0,1-1-144 0,-1-1-48 16,1 2 0-16,-1-6 0 0,-2 1-112 0,0 1-32 15,-1-2 0-15,0-1 0 0,-1 0 288 0,1-1 48 16,0 1 16-16,-1-3 0 0,1 0-32 0,-2 0-16 16,4-1 0-16,-2-2 0 0,2 1-240 0,0 0-64 15,1-1 0-15,-1-3 0 0,3 3-176 0,0-1-32 16,3 1-16-16,-3 1 0 0,1 1-160 0,-1 0 0 16,2-2 0-16,2 2 0 0,1 2 0 0,-2-2 0 15,1 4 0-15,0 0 0 0,-1 4 0 0,0-2 128 16,-2 0-128-16,-1 0 192 0,0 2 144 0,-3 0 48 15,2 4 0-15,-3-2 0 0,2 1-112 0,-3 0-16 0,1-1 0 0,-1 3 0 16,1-3-96-16,-1 1-32 0,0 2 0 16,0 0 0-16,0-4-128 0,-1 3 0 0,0-1 0 15,0-5 128-15,-1 4-128 0,2-5 0 0,-1 2 0 0,0-3 0 16,1 0 0-16,1-3 0 0,0 2 0 0,1-4 0 16,1 2 0-16,1-4 0 0,0 1 0 0,1-1 0 15,-2 2 0-15,2-1 0 0,0 2 0 0,0-2 0 16,1 2 0-16,-2 2 0 0,1 0 0 0,-1 0 0 15,-1 2 0-15,0 0 0 0,1 0 0 0,-1 0 0 16,2 2 0-16,0 2 0 0,0 0 0 0,0 2 0 16,0 0 0-16,0-2 0 0,0 2 0 0,0 0 0 15,0 0-128-15,0 1 128 0,0-1 0 0,0-3 0 0,0 4-288 0,0-5 16 16,-2 2 0-16,0-1-16208 16</inkml:trace>
  <inkml:trace contextRef="#ctx0" brushRef="#br0" timeOffset="-205245.55">25187 15502 8287 0,'-2'1'736'0,"2"0"-592"16,0-1-144-16,1 0 0 0,0 0 1856 0,-1 2 352 0,2 1 64 0,-1 3 16 16,0 6 208-16,1 1 32 0,1 2 16 0,-2 2 0 15,2 2-432-15,-2-3-64 0,0 2-32 0,0-3 0 16,-1 1-1264-16,2 0-256 0,-2 1-48 0,0-4-16 31,1-1-1008-31,0 0-192 0,2-5-32 0,-1-1-13728 0</inkml:trace>
  <inkml:trace contextRef="#ctx0" brushRef="#br0" timeOffset="-205087.81">25117 15634 11055 0,'-6'6'976'0,"2"-2"-784"0,1-4-192 0,2 0 0 0,2 0 2512 0,1 0 464 16,0-2 96-16,2 0 0 15,2 0-848-15,4-4-176 0,-10 6-48 0,0 0 0 0,0 0-1088 16,70-31-208-16,-70 31-64 0,0 0 0 15,66-24-1040-15,-66 24-224 0</inkml:trace>
  <inkml:trace contextRef="#ctx0" brushRef="#br0" timeOffset="-204823.89">25383 15731 14735 0,'-2'0'1312'0,"1"0"-1056"16,1 0-256-16,1-2 0 0,1 2 1728 0,-1-2 272 15,1-2 64-15,2 0 16 0,2-4-256 0,-6 8-48 16,0 0-16-16,0 0 0 0,40-55-352 0,-40 55-64 0,0 0 0 0,0 0-16 16,39-53-688-16,-39 53-144 0,0 0-32 0,0 0 0 15,30-48 16-15,-30 48 0 0,0 0 0 16,0 0 0-16,0 0 32 0,0 0 16 0,0 0 0 0,0 0 0 16,0 0-64-16,0 0-16 0,0 0 0 0,0 0 0 15,11 7-208-15,-12 6-48 0,0 0-16 0,1 2 0 16,0-1-176-16,0 1 0 0,1-2 0 0,1 2 0 15,1-3-192-15,1 1-64 0,1-1 0 0,-2 2-11712 16,2-6-2320-16</inkml:trace>
  <inkml:trace contextRef="#ctx0" brushRef="#br0" timeOffset="-204668.62">25433 15792 16575 0,'-3'7'1472'0,"1"-4"-1168"16,2-3-304-16,2 0 0 0,0-2 2864 0,1 2 512 15,0 2 96-15,4-2 32 0,1 3-1136 0,7-3-240 16,-15 0-32-16,0 0-16 0,66-19-1056 0,-66 19-224 16,53-27-32-16,-53 27-16 0,57-26-752 0,-57 26-192 0</inkml:trace>
  <inkml:trace contextRef="#ctx0" brushRef="#br0" timeOffset="-199310.96">26838 16005 24879 0,'-10'-1'2208'0,"4"-2"-1760"0,1 3-448 0,3-2 0 0,0 2 1216 0,-1-1 176 16,-4 1 16-16,-5-3 16 15,-4-1 240-15,-3 2 32 0,3-2 16 0,3 4 0 16,2 2-896-16,2 2-176 0,3 3-48 0,1 0 0 16,1 5-336-16,0 3-64 0,2 1 0 0,1 4-16 15,0 1-176-15,-1 1 192 0,2-2-192 0,0 2 192 16,-1-3-192-16,0 3 0 0,-2-3 0 0,1 3 0 16,-3-3 0-16,-1 0 0 0,-2-5 0 0,0-2 0 0,0 0 128 15,0-5-128-15,-2 2 0 0,0-6 128 0,0 0-128 16,1-2 192-16,1-2-192 0,1-2 192 0,1 1-192 15,1-2-192-15,3 0 32 0,-1-2-11568 16,3 0-2320-16</inkml:trace>
  <inkml:trace contextRef="#ctx0" brushRef="#br0" timeOffset="-199117.49">26920 16168 12895 0,'-9'7'1152'0,"2"-4"-928"0,3-2-224 0,1 2 0 15,2-3 2176-15,2 0 400 0,-7 4 80 0,-5 4 16 16,-2 1-944-16,-1 5-176 0,3-2-32 0,2 0-16 31,4-2-2080-31,4-4-432 0,5-6-80 0,-4 0 0 0</inkml:trace>
  <inkml:trace contextRef="#ctx0" brushRef="#br0" timeOffset="-198879.7">27144 15833 23951 0,'-4'-2'1056'0,"3"-2"224"0,1-1-1024 0,1 4-256 15,0-2 0-15,0 3 0 0,1 3 880 0,0-3 112 16,2 4 32-16,-1 4 0 0,1 3 1088 0,0 10 240 16,-2 4 32-16,0 7 16 0,-2 3-1120 0,-2 1-208 15,0 5-48-15,-3-1-16 0,-1 4-768 0,-2-5-240 16,0 2 128-16,0-4-128 0,1-2 0 0,2-7 0 16,1-6 0-16,2-5-11920 15,-1-5-2288-15</inkml:trace>
  <inkml:trace contextRef="#ctx0" brushRef="#br0" timeOffset="-198730.28">27119 16083 23951 0,'-6'7'1056'0,"-1"0"224"0,2-4-1024 0,3 2-256 0,2-4 0 0,0 2 0 16,1-3 2176-16,2 2 384 0,-1 5 80 0,3-4 16 16,4 4-1424-16,3-4-272 0,5-3-64 0,-17 0-16 15,0 0-880-15,77-10-128 0,-77 10-64 0,63-21-15920 16</inkml:trace>
  <inkml:trace contextRef="#ctx0" brushRef="#br0" timeOffset="-198385.45">27396 15837 20271 0,'-3'-6'896'0,"2"0"192"16,2 2-880-16,-1 4-208 0,2-3 0 0,-2 6 0 15,1-3 1264-15,0 1 208 0,2 4 32 0,-1 1 16 0,0 8 656 0,1 2 144 16,-2 5 32-16,0 1 0 0,-1 7-848 0,-1 0-160 16,-1 5-48-16,-2-2 0 0,-1 2-720 0,-1 1-128 15,-2 0-48-15,1-1 0 0,1-5-240 0,0-1-160 16,2-2 192-16,1-4-192 0,3-3 0 0,3-7 0 16,1-4 0-16,1-5 0 0,2-3-256 0,3-4-128 15,-10 4 0-15,0 0-16 16,0 0-880-16,49-51-160 0,-49 51-32 0,0 0-16 15,49-56 496-15,-49 56 96 0,0 0 32 0,0 0 0 0,55-48 576 0,-45 42 112 16,0 6 32-16,-4 0 0 0,-2 6 560 0,-2 0 112 0,0 7 32 0,-4 0 0 16,2 2 1152-16,-3 5 224 0,-2 2 48 15,-1 3 16-15,-1-3-1232 0,1 0-256 16,0-2-64-16,1-1 0 0,1-5-304 0,2 0-144 0,1-4 128 16,2-4-18400-16</inkml:trace>
  <inkml:trace contextRef="#ctx0" brushRef="#br0" timeOffset="-196917.68">28438 15916 16575 0,'-7'-4'1472'0,"3"2"-1168"16,4 2-304-16,3-3 0 0,-1 2 736 0,0-1 96 0,2-2 0 0,1-2 16 16,4 0-544-16,-9 6-112 0,0 0-32 0,0 0 0 15,67-26 240-15,-67 26 48 0,0 0 16 16,69-7 0-16,-69 7 32 0,0 0 0 0,65-2 0 15,-49 4 0-15,-6-2-496 0,-1 4 128 0,-3-1-128 0,-3 0 0 16,-2 4 0-16,-4-4 144 0,0 1-144 0,-2 1 128 16,0-1 416-16,-1-1 80 0,-1 2 16 0,0-1 0 0,1 0 400 0,-2 2 96 15,2-4 16-15,0 2 0 16,1 2-32-16,1-3 0 0,2 0 0 0,1 4 0 16,1-4-432-16,1 4-96 0,3-1-16 0,1 4 0 15,1-2-304-15,1 2-64 0,3 4-16 0,1 2 0 16,0 2 64-16,2 3 16 0,-1-1 0 0,-1 2 0 15,0 3-64-15,-1 0-16 0,-2 1 0 0,-5 2 0 0,-1 1-32 16,-4 2-16-16,0 2 0 0,-4-3 0 16,0-2 64-16,-3-1 16 0,-1 1 0 0,0-4 0 0,-1-1-224 0,-1-1 176 15,-2-5-176-15,2-2 160 0,-1-3-160 0,2-4 0 16,1-3 0-16,-1-2 0 0,1-3 0 16,-1-3 0-16,-1-3 0 0,1-3 0 0,-1-3 0 0,3-1 0 0,0 0 0 15,1 0 0-15,4 1 0 0,0 2 0 16,0-4 0-16,3 2 0 0,1 0 0 0,1 2 0 0,4-3 0 15,0 3 0 1,4-2-448-16,1 0 16 0,-10 12 16 16,0 0 0-16,0 0-928 0,60-57-192 0,-60 57-48 0,0 0-14096 0</inkml:trace>
  <inkml:trace contextRef="#ctx0" brushRef="#br0" timeOffset="-196642.79">29168 15806 21183 0,'-10'2'944'0,"0"0"192"0,1-1-912 0,2 0-224 0,3 2 0 0,0 0 0 16,1 0 2096-16,-6 4 368 0,-3 6 80 0,-7 5 16 15,-7 11-416-15,-3 6-80 0,-2 9-16 0,2 3 0 0,2-3-992 0,2 3-208 16,4 1-32-16,4 1-16 0,5 3-496 0,4-8-112 16,7-3 0-16,3-3-16 0,6-6-176 0,4-3 0 15,5-4 0-15,3-7 0 16,6-4-672-16,0-6-160 0</inkml:trace>
  <inkml:trace contextRef="#ctx0" brushRef="#br0" timeOffset="-196307">29484 16026 19343 0,'-5'-15'848'0,"0"3"192"0,2 0-832 0,0 4-208 15,2 2 0-15,0 3 0 0,0 0 1680 0,-2-1 304 0,-2-7 48 0,-4 0 16 16,-3 2 320-16,-1 0 64 0,-2 6 0 0,-1 5 16 15,0 4-912-15,-2 7-192 0,3 3-48 0,-1 2 0 16,0 8-800-16,0 3-176 0,1 5-16 0,0 1-16 16,4-3-96-16,1 3-32 0,5-4 0 0,5 1 0 15,3-4-32-15,4-2 0 0,5-3 0 0,2-7 0 16,2-8-128-16,3 1 0 0,3-5 0 0,-22-4 0 16,50-6 0-16,-50 6 0 0,54-17 0 0,-54 17 0 15,0 0 0-15,58-33 0 0,-58 33 0 0,0 0 0 0,51-57-128 16,-51 57 128-16,0 0 0 0,28-62 0 15,-23 44-304-15,-2-3 16 0,-3 3 0 0,-3 1 0 16,1 4-1568 0,-4-2-320-16</inkml:trace>
  <inkml:trace contextRef="#ctx0" brushRef="#br0" timeOffset="-196161.32">29371 16109 14735 0,'-5'9'1312'0,"1"-4"-1056"0,1 0-256 0,3-4 0 0,2 1 3264 0,0-2 608 16,1 0 112-16,2 3 32 0,1-2-2256 0,4 1-448 16,4 1-96-16,4-3 0 0,2 1-1088 0,-20-1-128 0,43-1-176 0,-43 1-14608 15</inkml:trace>
  <inkml:trace contextRef="#ctx0" brushRef="#br0" timeOffset="-195957.14">29691 15841 20271 0,'1'3'896'0,"0"0"192"0,2-1-880 0,-2 2-208 0,1-2 0 0,0 2 0 16,0 0 1824-16,2 5 320 0,1 4 64 0,2 8 16 0,1 5-208 0,-2 9-32 15,-4 3-16-15,-3 0 0 0,-4 2-944 0,-3-2-192 16,-6 3-48-16,-2-3 0 15,-3 3-1408-15,-1-5-272 0</inkml:trace>
  <inkml:trace contextRef="#ctx0" brushRef="#br0" timeOffset="-195587.47">28587 16334 6447 0,'-3'3'576'0,"1"-1"-576"0,0-2 0 0,1-2 0 0,1-1 1072 0,0 3 96 16,-2-1 32-16,0 1 0 16,-1 0 192-16,-1-3 32 0,2 0 16 0,0 0 0 0,1-1 544 0,2-2 96 15,2 3 32-15,1-4 0 16,3-1-224-16,2-1-32 0,2-1-16 0,-11 10 0 0,0 0-416 16,49-42-80-16,-49 42 0 0,53-37-16 15,-53 37-704-15,67-41-144 0,-67 41-32 0,73-42 0 0,-73 42-448 16,76-44 0-16,-76 44 0 0,72-47-16192 15</inkml:trace>
  <inkml:trace contextRef="#ctx0" brushRef="#br0" timeOffset="-191656.15">30427 15885 11967 0,'-8'3'1072'0,"2"-3"-864"0,4 2-208 0,0-2 0 15,1 1 800-15,0 2 112 0,-4-1 32 0,-3 6 0 16,1-2 400-16,-3 3 64 0,0 4 32 0,2 0 0 16,1-1-656-16,4 0-128 0,1-2-16 0,1 0-16 15,2-4-464-15,3 0-160 0,1-2 0 0,1-1 144 16,2 0-144-16,-1-5 0 0,3 1 0 0,-1-3 0 15,1-1 0-15,-2-3-176 0,2 2 176 0,-2-4-128 0,0 2 128 16,1-2 0-16,-2 0 0 0,-1-1-128 0,1 3 128 0,-4 0 0 16,0 4 0-16,-1 0 0 0,0-1 0 0,-2 5 0 15,0 3 0-15,-2-1 0 0,1 2 960 0,1 5 160 16,-1 1 32-16,1 2 16 0,0 5 32 0,1 4 0 16,0 5 0-16,2 0 0 0,-1 3-336 0,-1 2-64 15,1 0-16-15,-2 1 0 0,0-4-272 0,-2 3-48 16,0-3-16-16,-2 1 0 0,1-6-256 0,-4 2-64 15,1-4-128-15,0-1 192 0,0-2-192 0,-2-4 0 16,0 1 0-16,0-5 0 0,1-4 0 0,0 0 0 16,-3-5 0-16,1 2 0 0,-1-7 0 0,1 2 0 15,1-6 0-15,-1 0 0 0,3-2 0 0,-2-3 0 16,4-1 0-16,-1 0-160 0,1-1 160 0,3 2-192 0,-1-2 192 16,4 1-192-1,-1 2-240-15,1-2-48 0,3 3-16 0,1-1 0 0,2 2 160 0,1 0 16 0,2 0 16 16,1 0 0-16,-12 10 304 0,0 0-192 0,0 0 192 0,69-35-160 15,-69 35 160-15,0 0 0 0,0 0 0 0,71-28-128 16,-71 28 128-16,0 0 0 0,62-33-144 0,-62 33 144 16,0 0 0-16,66-42 0 0,-66 42-144 0,0 0 144 15,52-51 0-15,-52 51 0 0,0 0 0 0,32-47 0 16,-25 31 0-16,-5 2-128 0,-1 3 128 0,-2 1 0 16,-1 1 0-16,-3 2 0 0,-1 3 0 0,-3-1 0 15,1 5 320-15,0 3 80 0,-3-1 16 0,0 5 0 16,-1 0 400-16,0 5 80 0,0 2 0 0,1 3 16 15,1-1-240-15,0 4-48 0,1 2-16 0,2 3 0 0,1-3-272 16,3 3-48-16,2 1-16 0,2-1 0 0,4-5-272 0,2 1 0 16,5-5 128-16,1-4-128 0,3-2 0 0,5-4 0 15,1-5-128-15,-22-1-11632 16,0 0-2320-16</inkml:trace>
  <inkml:trace contextRef="#ctx0" brushRef="#br0" timeOffset="-191465.37">30911 15566 911 0,'-6'-7'0'0,"2"3"0"16,1 2 0-16,-1-1 0 0,3 3 2944 0,0 3 512 15,-1-1 112-15,1 2 16 0,-3 2-64 0,1 6 0 16,0 8 0-16,1 5 0 0,0 3-1392 0,2 7-272 16,2 6-64-16,-1-2-16 0,1 4-1072 0,2-2-192 0,-1 4-64 0,0-3 0 15,0-1-288-15,-1-1-160 0,1-2 160 0,-2-4-160 16,1-5-208-16,1-3-144 0,1-4-32 0,-2-6-14688 15</inkml:trace>
  <inkml:trace contextRef="#ctx0" brushRef="#br0" timeOffset="-191150.39">30835 15928 5519 0,'-4'4'240'0,"3"-6"64"0,2 0-304 0,0 2 0 0,2 0 0 0,0-2 0 15,2 1 128-15,3-2-128 0,4 0 192 0,-12 3-192 16,0 0 0-16,0 0 0 0,79-29 0 0,-79 29-144 0,0 0 144 0,0 0-128 16,60-17 128-16,-53 17-128 0,-2-1 736 0,-1 2 160 15,-2 1 16-15,-2 1 16 0,-1 0 1728 0,-3 4 352 16,-1-1 64-16,-1 0 0 0,0 1-416 0,1 2-96 16,-1-2 0-16,2 2-16 0,0 0-1008 0,3-2-192 15,0 2-32-15,2-2-16 0,2 2-848 0,0-2-160 16,2 2-32-16,-1 0-128 0,0-6 0 0,-1 4 0 15,2 0 0-15,0 2 0 0,1 3 0 0,1-2 0 0,-1 2 0 16,0 2 0-16,-2-2 240 0,-2 1 144 16,-1 1 16-16,-2-2 16 0,-1 0 208 0,-3-1 32 15,-3 3 16-15,-3-4 0 0,-1-2-448 0,-2 0-96 16,1-3 0-16,0-5-16192 0</inkml:trace>
  <inkml:trace contextRef="#ctx0" brushRef="#br0" timeOffset="-190499.78">31564 15890 22111 0,'-17'16'976'0,"5"-6"208"0,5-6-944 0,2-1-240 0,3 2 0 0,1-1 0 0,-2-1 1152 0,1 4 192 15,-2 4 48-15,0 5 0 0,1 4-128 0,1-1-32 16,2 3 0-16,3-4 0 0,-2-8-784 0,2 3-176 15,0-3-16-15,1-1-16 0,1 4-240 0,1-3 0 16,-1-2 0-16,1 0 0 0,-1-2-320 0,0-1-64 16,0-4-16-16,-1-1 0 15,-1-1-224-15,1-4-32 0,0 1-16 0,0-4 0 0,-1 0 400 0,1-2 80 16,1-1 0-16,-1 0 16 0,-1-4 176 0,1 2-160 16,-1 0 160-16,0 1-160 0,2-1 160 0,0 1 0 15,0 2 0-15,1 2 0 0,1 1 0 0,-3 2-160 16,3 3 160-16,-1 2 0 0,1 0 0 0,-2 2 0 0,0 0 0 0,1 4 0 15,0 0 448-15,-1 3 112 0,2 2 16 0,-2 4 0 0,-2-2-192 16,0 2-16-16,-1 1-16 0,-1-1 0 16,1 1 32-16,-1-4 0 0,0-2 0 0,0 0 0 15,1-4-208-15,0 1-48 0,-1-4 0 0,2-3 0 16,1 0-128-16,-1-3 0 0,2-1 0 0,-1-2 0 16,2-3 0-16,0-3 0 0,2-1 0 0,2 0 0 15,-10 13-496 1,0 0 32-16,34-50 0 0,-23 37 0 0,0 3 48 0,-1-3 16 0,-1 5 0 0,0 2 0 15,-2 2 48-15,-2 0 16 0,0 4 0 0,-3 4 0 16,0 0 336-16,-1 2 0 0,0 2-144 0,-1 5 144 16,1-3 224-16,-1 3 96 0,2 5 32 0,-1-2 0 15,0 0 448-15,0 0 96 0,1 0 0 0,0-1 16 0,1 1-512 0,0-4-96 16,1-2-32-16,0 0 0 0,1-4-464 0,1-3-80 16,0-2-32-16,0-2-9456 15,0-2-1888-15</inkml:trace>
  <inkml:trace contextRef="#ctx0" brushRef="#br0" timeOffset="-190350.75">32018 16027 11055 0,'1'3'240'0,"-1"-3"48"0,1 2 16 0,-1-2 16 0,0 4-320 0,0-4 0 15,0 4 0-15,0-2 0 0,2 2 1984 0,-2 2 320 16,0 3 80-16,1 1 16 0,-1 2 192 0,0 2 32 16,0 0 16-16,0 0 0 0,0-2-1136 0,0 1-224 15,1-1-64-15,-1-2 0 0,1-3-928 0,2-2-288 16,1-1 128-16,-2-4-15088 0</inkml:trace>
  <inkml:trace contextRef="#ctx0" brushRef="#br0" timeOffset="-190219">32050 15849 10127 0,'-7'4'448'0,"2"-2"96"0,1 2-544 0,2-4 0 0,2 0 0 0,0 0 0 15,1 0 576-15,0 0 16 0,2 3 0 0,-1-3 0 16,3 0-592-16,1 3 0 0,3 0 0 0,1 4 0 15,0-1 0-15</inkml:trace>
  <inkml:trace contextRef="#ctx0" brushRef="#br0" timeOffset="-189953.09">32190 16009 7359 0,'-1'5'656'15,"-1"-4"-528"-15,2 1-128 0,0-2 0 0,0 3 2176 0,-3 7 384 16,-1 3 96-16,-2 8 16 0,0 2 128 0,-1 1 16 16,3-1 16-16,0-1 0 0,1-2-1424 0,2-4-304 15,1-4-48-15,3 1-16 0,-1-5-784 0,2-4-256 16,-1 0 160-16,1-4-160 15,1-2-320-15,0 0-128 0,1-4-48 0,-1-4 0 16,1 0-416-16,-1-2-96 0,0-1-16 0,0-3 0 0,1 0 608 0,1-2 112 16,-7 18 32-16,0 0 0 0,27-47 272 0,-27 47 0 15,0 0-128-15,0 0 128 0,0 0 0 0,49-47 192 16,-41 45-16-16,-2 2-16 0,0 4 352 0,-1 2 80 16,0 0 16-16,-3 4 0 0,1 3 224 0,-2-1 32 15,0 4 16-15,-1-2 0 0,0 2-144 0,0-1-32 16,0-2 0-16,2 0 0 0,0-1-704 0,1-2 0 0,-1-2-240 15,0 2-14304-15</inkml:trace>
  <inkml:trace contextRef="#ctx0" brushRef="#br0" timeOffset="-189750.41">32504 16014 1839 0,'-11'12'160'0,"3"-6"-160"0,1 2 0 0,3-5 0 16,3 0 4560-16,1-1 880 0,1 2 192 0,-1 0 16 15,-1 4-3280-15,-1 2-640 0,0 5-144 0,1 1-32 16,1-2-704-16,0 2-144 0,3-1-16 0,-2-3-16 0,3 1-672 0,-1-4 0 16,1-2 0-16,0-4-13424 0</inkml:trace>
  <inkml:trace contextRef="#ctx0" brushRef="#br0" timeOffset="-189618.32">32487 15843 19343 0,'-8'-4'848'0,"3"2"192"0,2-2-832 0,0 2-208 16,2 2 0-16,1 0 0 0,0 0 480 0,0-3 48 15,0 2 16-15,1 1-9696 0</inkml:trace>
  <inkml:trace contextRef="#ctx0" brushRef="#br0" timeOffset="-189213.16">32556 16020 11967 0,'-5'12'528'0,"1"-4"112"0,2-2-512 0,2-2-128 0,0 1 0 0,1-5 0 16,0 3 704-16,-1 0 96 0,2 0 32 0,-1 5 0 15,2 3-160-15,1-1-32 0,1 2 0 0,0-2 0 16,1 0 96-16,0-1 16 0,1-3 0 0,-1 0 0 15,-1-2-592-15,1-1-160 0,-1-3 0 0,0 0 0 0,-1-3 0 0,0-1 0 16,0-1-160-16,0-2 160 16,1 1 0-16,0-4-128 0,0-3 128 0,1 2 0 15,1 0 0-15,0 0 0 0,0 0-128 0,-1 2 128 16,0-1 0-16,0 2-128 0,-1 1 128 0,2 4 0 0,-2-1 0 0,-2 1 0 16,2 3 160-16,-1 3-32 0,0 1 384 0,-2 2 96 15,-1 0 16-15,1 0 0 0,-1 4 272 0,-1-1 64 16,1 1 16-16,-1 0 0 0,1-2-208 0,-1 2-32 15,3-4-16-15,-2 0 0 0,3 1-448 0,-2-4-80 16,3 1-32-16,-1-1 0 0,0-3-160 0,0 1 0 16,3-2 0-16,-2 1 0 0,0-3 0 0,-1 1 0 15,0 0 0-15,1-1 0 0,-1 0 0 0,0-1 0 16,1-1 0-16,-2 4 0 0,2-4 0 0,0 2 0 16,-1-1 0-16,1 0 0 0,0-1 0 0,-2 2 0 15,2 3 0-15,-1-4 0 0,0 4-144 0,0 0 144 16,-2 0 0-16,0 0 0 0,1 1-176 0,-1 4 176 15,0-1-160-15</inkml:trace>
  <inkml:trace contextRef="#ctx0" brushRef="#br0" timeOffset="-188640.48">33068 16081 7359 0,'0'-10'320'0,"0"1"80"15,-1 2-400-15,-1 0 0 0,2 5 0 0,-1-1 0 0,0 2 1712 0,0 1 256 0,-2-5 48 0,-1 2 16 16,0-1 464-16,-3-2 112 0,0 2 16 0,-2 4 0 16,1 1-560-16,-1 4-96 0,2 5-32 0,-2 0 0 15,1 0-1104-15,2 5-240 0,0-2-32 0,0 2-16 16,2 1-288-16,2 0-64 0,-1-1-16 0,3-1 0 0,0-2-176 0,3-2 0 16,0-1 144-16,2-3-144 0,0-1 0 0,2-4 0 15,0-1 0-15,2-3 0 0,-1 0-192 0,-2 0-48 16,-2 0-16-16,1-2 0 0,0-2-16 0,0 3-16 15,0-5 0-15,0 3 0 0,-1-3 288 0,1 2-128 16,-3 0 128-16,0 4 0 0,1-2 0 0,-1 1 0 16,0 2 0-16,-1 0 0 0,-1 2 0 0,1 0 128 15,-1 4 0-15,0-1 16 0,0 0 336 0,0 0 64 16,0 0 16-16,1 4 0 0,1-1-320 0,-1 0-64 0,0 0-16 16,2 2 0-16,-1 0-160 0,1 0 0 15,0 0 0-15,0 0 0 0,0 0 0 0,1-1 0 16,1-4 0-16,-1 2 0 0,1-4 0 0,-2 2 0 15,2-3 0-15,0-4 0 0,2 2 0 0,-1-4 0 0,0-1 0 16,1-1 0-16,2-2-128 0,0-3 128 16,0 0 0-16,3-3 0 0,-12 16 0 0,0 0 0 0,39-61 0 15,-39 61 0-15,31-55 0 0,-31 55 0 0,35-67 0 0,-35 67 0 16,32-77 0-16,-17 34 0 0,1-4 0 0,-1 2 0 16,-2 7 0-16,-13 38 0 0,25-61 0 0,-16 39 0 15,-3 10 0-15,-4 3 0 0,-2 8 0 16,-3 5 0-16,-4 5 464 0,-1 6 176 15,-3 8 16-15,-2 6 16 0,-2 8 272 0,-2 8 48 16,-1 2 16-16,0 1 0 16,1 2-528-16,3 0-96 0,3-5-32 0,3-3 0 15,3-1-176-15,3-9-48 0,6-1 0 16,3-7 0-16,5-5-128 0,2-5 0 0,5-6 0 16</inkml:trace>
  <inkml:trace contextRef="#ctx0" brushRef="#br0" timeOffset="-185404.03">22545 17474 16575 0,'-10'4'1472'0,"2"-2"-1168"0,5-2-304 0,2 0 0 16,1-2 1536-16,-3 2 240 0,-2 0 48 0,-2 0 16 0,-3 2-1088 0,0 0-224 15,0 3-32-15,1-2-16 16,4 1 224-16,0 5 64 0,3-2 0 0,1 2 0 0,1 3-48 0,1 0 0 16,0 2 0-16,2 1 0 0,-1-2 592 0,1 2 112 15,-3-1 32-15,1-2 0 16,-1 1-1456-16,-1-1-528 0,-2-2 16 0,1 0 0 0,-2 0 512 0,-2 0 256 15,-2 1-32-15,1-4 0 0,-3-1-224 0,0 0 0 16,2 1 0-16,-4-5 0 0,3 2 0 0,-1-4 0 16,1 0 0-16,2-3 0 15,0 2-1280-15,2-1-288 0</inkml:trace>
  <inkml:trace contextRef="#ctx0" brushRef="#br0" timeOffset="-185164.94">22667 17547 24879 0,'-16'10'1088'0,"9"-7"256"0,-2 3-1088 0,2-3-256 0,2 0 0 0,1-2 0 15,-1 3 1120-15,-5 2 160 0,-3 3 48 0,-4 3 0 16,0 2-320-16,4 0-64 0,1 0-16 0,6-2 0 16,3 1-288-16,3-5-64 0,3 2-16 0,5-3 0 15,3-1-64-15,1-3-16 0,4 0 0 0,3-3 0 0,-19 0-144 0,0 0-16 16,67-21-16-16,-67 21 0 15,0 0-304-15,60-32 0 0,-60 32 0 0,0 0 0 16,0 0 0-16,0 0 0 0,45-55 0 0,-45 47 0 16,-2 1 0-16,-1 4 0 0,-3-2 0 0,-1 4-11216 15,-1-2-2224-15</inkml:trace>
  <inkml:trace contextRef="#ctx0" brushRef="#br0" timeOffset="-184574.93">24157 17519 3679 0,'4'-10'320'0,"-2"1"-320"0,0 0 0 0,-1 5 0 16,-1-1 896-16,0 3 96 0,-1 0 32 0,-1-4 0 16,0-2 928-16,-4 0 192 0,1-1 32 0,-5 3 16 15,-2 5 48-15,-1 1 16 0,1 3 0 0,-2 3 0 0,-1 4-656 0,2 0-144 16,0 1-32-16,1 3 0 0,1 1-448 0,1-3-80 16,1 2-32-16,3-2 0 0,1-2-352 0,3-1-64 15,-1 1 0-15,2-1-16 0,1-2-432 0,3 1 0 16,-1-3 0-16,2 1 0 0,-1-1 0 0,4-1 0 15,-1-1 0-15,2-3 0 0,2 0 0 0,0-3-144 0,4 1 144 0,-1-2 0 32,-13 4-704-32,0 0-48 0,0 0 0 0,62-47 0 15,-62 47 96-15,0 0 16 0,47-46 0 0,-47 46 0 0,0 0 400 0,0 0 96 16,51-43 16-16,-42 37 0 0,-3 2 128 0,-1 4 0 16,-2 0 128-16,-1 4-128 0,-1-2 896 0,0 2 128 15,-2 2 0-15,0 1 16 0,-1 6-176 0,-1 2-32 16,0 3-16-16,0-4 0 0,0 1-576 0,3-2-112 15,1 0-128-15,2-3 176 16,1-2-1808-16,3-4-352 0</inkml:trace>
  <inkml:trace contextRef="#ctx0" brushRef="#br0" timeOffset="-184301.91">24376 17449 14735 0,'-6'0'1312'0,"1"3"-1056"0,3-3-256 0,0 1 0 15,2 2 2368-15,-1-3 400 0,-1 3 96 0,-3 4 16 16,1 1-1264-16,-1 2-240 0,3 2-48 0,0 5-16 16,4-5-464-16,1 4-80 0,3-2-32 0,1 0 0 15,-1-1-160-15,0-3-16 0,1-2-16 0,-2 0 0 0,0-2-224 16,-2-2-32-16,-1 1-16 0,-1-4 0 0,1-1-16 0,-2 0 0 16,0-1 0-16,-2-4 0 0,1 1-112 0,-1-2-16 15,1-4-128-15,1 1 192 0,0 2-192 0,0-6 0 16,2 4 0-16,0-4 0 0,3 3-128 0,2-2 128 15,-7 12-192-15,0 0 192 16,0 0-896-16,35-50-64 0,-35 50 0 0,0 0-16 16,0 0-1248-16,0 0-240 0,60-39-48 0,-60 39-9520 0</inkml:trace>
  <inkml:trace contextRef="#ctx0" brushRef="#br0" timeOffset="-183905.55">24748 17513 5519 0,'-8'2'496'0,"0"-1"-496"0,5 2 0 0,-1-3 0 16,1 0 3648-16,1 0 624 0,-2-3 128 0,-2 3 16 16,-3-1-1168-16,-3 1-240 0,-3 0-64 0,2 0 0 15,1 0-1392-15,3 1-272 0,0 3-64 0,3-2-16 16,2 2-640-16,1 1-128 0,1-1-32 0,2-1 0 0,2 2-256 0,2-3-144 16,0 0 160-16,2-2-160 15,0 0 0-15,2 0 0 0,0-4 0 0,1-2 0 16,1 0 0-16,-10 6 0 0,0 0 0 0,0 0 0 15,0 0 0-15,0 0 0 0,47-53 0 0,-42 43 0 16,-1 0-144-16,-1 1 144 0,1 3-208 0,0-1 80 16,-2 4 128-16,1 3 0 0,-1 0 0 0,1 7-128 0,0-1 128 15,1 6 0-15,0 2 0 0,-1 2 128 16,1 5 192-16,0 1 64 0,1 7 0 0,-2 0 0 0,1 5-96 16,0 0-16-16,-2 8 0 0,0 2 0 0,-2-2-112 0,-2 2-32 15,1-1 0-15,-1-2 0 0,-3 1 0 0,0-7-128 16,0-4 192-16,-3-5-64 0,0-2-128 0,-3-1 128 15,-1-7-128-15,0-3 128 0,0-1-128 16,-1-5 0-16,1-5 0 0,-2 0 0 0,3-4 0 0,-1 0 0 16,1-5 0-16,-2-6 0 0,4 1 0 0,0-4-272 15,3-3 32-15,1-7-11808 16,4-2-2368-16</inkml:trace>
  <inkml:trace contextRef="#ctx0" brushRef="#br0" timeOffset="-183324.9">24888 17494 9903 0,'0'2'208'0,"0"-2"48"0,0 2 16 0,0-2 16 0,1 2-288 0,-1-2 0 0,2 3 0 0,0 0 0 16,2 4 2688-16,1 0 496 0,0 5 80 0,1 3 32 16,-1 1-544-16,-2-1-96 0,1 2-32 0,-1-1 0 15,-1 2-1008-15,-1-5-208 0,1 2-32 0,-1-4-16 16,0 0-784-16,0-1-144 0,1-3-48 0,-1-1 0 16,1-5-384-16,-1-1 0 0,2-1 0 0,1-2 0 15,-1-3 0-15,1-1 0 0,1-4 0 0,0 1 0 0,-1 0-128 0,-1 0 128 16,2-5-160-16,-5 15 160 0,0 0 0 0,15-47-144 15,-15 47 144-15,0 0 0 0,15-46 0 0,-11 31-160 16,-1 3 160-16,0 2 0 0,1 3 0 16,-2 1 0-16,-2 3 0 0,1 1 0 0,-1 2 336 0,0 2 128 15,0 2 32-15,0 2 0 0,0 3-48 0,0 1 0 0,2-1 0 16,-2 4 0-16,1-1-304 16,0 1-144-16,2-1 128 0,-1 1-128 0,0 0 0 0,2-3 0 15,0 2 0-15,1-6 0 0,1 2 0 0,0-2 0 16,2-1-144-16,-1-5 144 15,2 1-560-15,-3-2 0 0,1-2 0 0,-1 1 0 0,2-2-16 0,-2 0 0 0,0-2 0 0,0 0 0 0,-1 0 352 0,0 0 64 16,-1-2 16-16,-1 2 0 16,-1-3 144-16,0 6 0 0,-2-2 0 0,2 4 0 0,-2 2 256 0,0 0 48 15,-2 3 0-15,2-3 0 16,0 4 272-16,0-1 64 0,-1-1 16 0,1 2 0 16,1 3-416-16,1 0-96 15,-1-1-16-15,0 0 0 0,2 2-128 0,0-2 0 16,1 2 0-16,2-3 0 15,2 0-960-15,-1-2-160 0,3-2-32 0,0-2-15200 16</inkml:trace>
  <inkml:trace contextRef="#ctx0" brushRef="#br0" timeOffset="-183166.55">25312 17547 2751 0,'-2'3'256'0,"-1"-2"-256"0,1 1 0 0,1-2 0 0,1 0 3344 16,0 0 624-16,0 0 128 0,0 4 32 0,0-1-1184 0,0 3-224 15,1 4-48-15,0-3-16 0,0 4-944 0,2-1-192 16,0 2-48-16,1-2 0 0,0 0-800 0,0-1-160 16,-1-2-48-16,2 2 0 15,-1-2-736-15,1-2-160 0,0-1-16 0,-1-4-14272 16</inkml:trace>
  <inkml:trace contextRef="#ctx0" brushRef="#br0" timeOffset="-182818.64">25342 17415 17503 0,'-5'0'768'0,"1"0"176"0,2 0-752 0,1 0-192 15,1 0 0-15,0 2 0 0,0-2 640 0,1 2 112 0,1 0 16 0,1 2 0 16,2 1 48-16,0 1 16 0,2 4 0 0,2-4 0 16,-1 4-416-16,2 0-80 0,0 2-16 0,0 2 0 15,0 1-320-15,-3 1 0 0,1 0 0 0,-3 0 0 0,-2-1 0 16,1-2 0-16,-3 2 0 0,1-3 0 15,-2 1 704-15,-2-3 80 0,1 0 16 0,0-2 0 16,0 0 384-16,-1-5 80 0,2 0 16 0,0-1 0 16,0-4-560-16,2 2-96 0,1-4-32 0,1-2 0 0,1-3-464 15,-5 9-128-15,0 0 0 0,0 0 0 16,0 0 0-16,37-50 0 0,-37 50 0 0,0 0-128 16,0 0 128-16,0 0 0 0,46-36 0 0,-36 31-128 15,0 5 320-15,0 2 64 0,-1 1 0 0,3 0 16 0,-3 0 608 16,0 2 112-16,-1 1 32 0,-1 3 0 0,-1-1-432 15,0 0-80-15,-1 0 0 0,0 0-16 0,0 0-496 16,-1-1 0-16,1-4 0 0,-2 0-17776 16</inkml:trace>
  <inkml:trace contextRef="#ctx0" brushRef="#br0" timeOffset="-180885.4">26259 17123 7359 0,'-18'7'656'0,"4"-3"-528"15,1 1-128-15,5-4 0 0,5 2 2656 0,1-3 496 16,1 0 112-16,-1-3 0 0,-3 2-752 0,0-4-144 16,2 0-48-16,6-1 0 0,3 0-1808 0,-6 6-384 0,0 0-128 0,0 0 0 15,67-41 0-15,-67 41 0 16,0 0 0-16,70-32 0 0,-70 32 128 0,0 0-128 16,67-24 0-16,-67 24 0 0,0 0 0 0,0 0 0 15,58-5 0-15,-52 10 0 0,-3 4 0 0,-2 0 0 0,-2 4 0 0,-3 2 0 16,-1 1 208-16,0 6-64 0,-1 1-16 0,2-1 0 15,0 3 608-15,2 1 112 0,2 0 32 16,1 2 0-16,2 1 0 0,0-1 0 0,4-1 0 16,-1-1 0-16,1 0-368 0,-1-4-64 0,-1-1 0 0,0-2-16 15,1 3-192-15,-2-2-48 0,0 5 0 0,-2-3 0 16,0-3-32-16,-4 0-16 0,0 0 0 0,-4-1 0 16,-2-2 32-16,0-3 0 0,-4-3 0 0,0-3 0 15,1 2 0-15,-3-5 0 0,1 0 0 0,0 0 0 16,1-4-176-16,0 0 0 0,1-4 0 0,1-2 0 0,0 0 0 15,2-4 0-15,2-1 0 0,1-3 0 0,4 0 0 16,1 0 0-16,1 2 0 0,3-3 0 16,2 1 0-16,2-1 0 0,-8 15 0 0,0 0 0 0,0 0-160 15,49-61 160-15,-49 61-208 0,0 0 80 16,53-50-1040-16,-53 50-208 0,0 0-32 0,55-38-14128 16</inkml:trace>
  <inkml:trace contextRef="#ctx0" brushRef="#br0" timeOffset="-180658.8">27003 17086 25791 0,'-12'-9'1152'0,"4"2"224"0,-1 1-1104 0,4-1-272 16,1 5 0-16,2 1 0 0,0 1 1200 0,-5-3 176 15,-4 0 32-15,-5 3 16 0,-1 0-144 0,-4 7-48 0,-1 8 0 0,-2 3 0 16,1 11-368-16,0 3-80 0,0 6-16 0,-1 7 0 15,3 4-512-15,2 2-128 0,1 3 0 0,3 0-128 16,4-4 0-16,3-2 0 0,1-4 0 0,5-6 0 16,3-6 0-16,4-1 0 0,5-6 0 0,2-3 0 31,7-2-1344-31,2-5-256 0</inkml:trace>
  <inkml:trace contextRef="#ctx0" brushRef="#br0" timeOffset="-180363.36">27350 17106 35935 0,'-20'-5'1600'0,"5"2"320"0,1 3-1536 0,2 0-384 0,5 0 0 0,1 3 0 0,-3 2 688 0,-7 3 64 16,-7 5 16-16,-8 5 0 0,-6 8-288 0,2 5-48 15,4 4-16-15,6 1 0 0,6-2-416 0,4 3 0 16,5-2 128-16,5 1-128 0,4-4 0 0,3-4 0 15,4 0 0-15,3-9 0 0,3 0 0 0,2-5 0 16,1-3 0-16,2-5 0 0,-1-1 0 0,1-4 0 16,2-1 0-16,-19 0 0 0,0 0 0 0,52-15 0 15,-52 15 0-15,0 0 0 0,0 0-128 0,54-53 128 16,-54 53 0-16,0 0 0 0,30-64 0 0,-30 64 0 0,16-51 0 16,-16 51 0-1,15-53-656-15,-15 53-64 0,11-51-16 0,-11 51-16320 16</inkml:trace>
  <inkml:trace contextRef="#ctx0" brushRef="#br0" timeOffset="-180182.92">27110 17338 23375 0,'-5'16'512'0,"3"-10"96"0,-1 1 32 0,3-4 32 0,1 0-544 0,1-3-128 0,0 1 0 0,4 1 0 16,4 2 1248-16,4 2 224 0,3-2 32 0,2 1 16 15,2-5-960-15,1 1-192 0,-22-1-48 0,46-1 0 16,-46 1-1536-16,46-9-320 0,-46 9-64 16,0 0-16-16</inkml:trace>
  <inkml:trace contextRef="#ctx0" brushRef="#br0" timeOffset="-180006.83">27510 17038 30399 0,'0'3'2704'0,"-2"1"-2160"16,4 0-544-16,-1 1 0 0,0-2 1952 0,0 4 288 16,2 9 48-16,-1 8 16 0,1 15-1312 0,-5 8-256 15,-1 5-48-15,-6 1-16 0,-2 0-336 0,-5-2-64 0,-1-1-16 0,-3-8-12592 32,-1-2-2512-32</inkml:trace>
  <inkml:trace contextRef="#ctx0" brushRef="#br0" timeOffset="-179358.47">25304 17939 15663 0,'-5'-4'1392'0,"0"2"-1120"0,1-2-272 0,5 4 0 16,-2-2 1408-16,-3-1 208 0,-4-3 48 0,-7 0 16 15,-5 1 304-15,-4 3 64 0,2 4 16 0,1 4 0 16,1 5-688-16,3 4-144 0,1 5-16 0,2 2-16 16,2 5-560-16,2-1-96 0,4-1-32 0,1 1 0 15,4-4-224-15,2 1-48 0,4-2-16 0,1-4 0 16,5 0 96-16,3-1 32 0,2-2 0 0,3-2 0 15,2 1-160-15,1-3-48 0,3-2 0 0,-1-2 0 16,2-4-144-16,-2-4 0 0,-2 2 0 0,-22 0 0 16,0 0 0-16,59-22 0 0,-59 22 0 0,0 0 0 0,0 0 0 0,51-46 0 15,-51 46 0-15,0 0 0 16,0 0 128-16,21-60 0 0,-20 44 0 0,-2-4 0 0,-1-1-128 16,-2 1 0-16,0-2 0 0,-2 0 0 15,1-1-1376-15,-1 0-304 16,0 3-64-16,1 1-13552 0</inkml:trace>
  <inkml:trace contextRef="#ctx0" brushRef="#br0" timeOffset="-179167.09">25210 18073 23039 0,'-3'5'1024'0,"2"-4"192"0,2 1-960 0,0-2-256 0,2-2 0 0,-1 2 0 15,3-1 720-15,1-2 112 0,7 1 0 0,-13 2 16 16,0 0 112-16,60-16 32 0,-60 16 0 0,54-16 0 31,-54 16-1168-31,60-19-224 0,-60 19-48 0,57-19-16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6T13:06:14.3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1750 4782 4607 0,'-8'-5'400'0,"3"1"-400"15,0 0 0-15,2 1 0 0,0 0 1696 0,2 1 256 0,0 0 48 0,-3 0 16 16,-3-2 128-16,-2 2 32 0,-3-2 0 0,-1 5 0 15,0 6 496-15,-2 4 96 0,1 2 32 0,-1 8 0 16,1 5-928-16,1-1-176 0,2 3-32 0,1-2-16 16,4-1-640-16,1-5-128 0,1-4-32 0,4-1 0 15,2-3-432-15,0-1-96 0,3-2 0 0,0-3-16 16,1-2-304-16,1-2 0 0,2-2 0 0,0-2 0 16,-1-2 0-16,1-2 0 0,0 0 0 0,-2-3-144 15,-7 9 144-15,0 0 0 0,0 0-144 0,29-54 144 0,-29 54 0 0,13-39 0 16,-13 39 0-16,14-43 0 15,-14 43 0-15,15-44 0 0,-15 44 0 0,18-45 0 16,-18 45 0-16,0 0 0 0,26-54 0 0,-26 54 0 16,0 0 0-16,0 0 0 0,30-53 0 0,-30 53 0 15,0 0 0-15,0 0 0 0,0 0 176 0,0 0-176 16,0 0 304-16,47-36-48 0,-41 37 0 0,1 4 0 16,1 2-48-16,1 2-16 0,-1 3 0 0,0 4 0 15,-2-2 0-15,0 1 0 0,1 2 0 0,1 4 0 0,0 4-16 16,2-2-16-16,-1 2 0 0,2 0 0 0,-1-3-32 0,1 0-128 15,-1 1 192-15,-1-5-64 0,1-1-128 0,-2-2 0 16,0 1 144-16,-1-3-144 0,-2-6 0 0,-1 2 0 16,-1-1 0-16,0-1 128 0,-2-4-128 0,0 0 0 15,-2 1 0-15,-3-3 0 0,0 1 0 0,-5-2 0 16,-1 0 0-16,-5-2 128 0,2 1 16 0,-5 1 16 16,-5-3 0-16,-3 1 0 0,0 0-160 0,-1 2 192 15,-6 0-192-15,0 0 192 0,-2 2-192 0,1 0 0 16,0 1 0-16,5 0 128 0,4 1-128 0,4 1 0 15,2-1 0-15,6-4 0 0,3 2-208 0,3-2-32 0</inkml:trace>
  <inkml:trace contextRef="#ctx0" brushRef="#br0" timeOffset="1005.24">660 4203 11055 0,'-6'-2'976'0,"1"-1"-784"0,1 2-192 0,2 1 0 16,2 1 1968-16,-4-1 336 0,-3 3 80 0,-7-3 16 15,-4 6 192-15,-7 2 32 0,-1 8 16 0,-1 7 0 16,1 0-608-16,2 6-128 0,3 4-32 0,3-1 0 16,5-3-944-16,4-3-192 0,1 1-32 0,4 1-16 15,2 2-400-15,2-8-80 0,0-4-16 0,2 1 0 0,5 0-192 0,2 3 0 16,4-2 0-16,2-2 0 15,2-3-720-15,4-4-144 0,1 1-32 0,3-9 0 16,-25-3-1424-16,53 6-304 0</inkml:trace>
  <inkml:trace contextRef="#ctx0" brushRef="#br0" timeOffset="1251.83">843 4140 8287 0,'-2'-3'736'0,"-1"3"-592"0,2 0-144 15,1 0 0-15,0 0 2064 0,-1 3 384 0,0-2 80 0,-2 4 16 16,-1 3 560-16,0 4 112 0,-1 8 32 0,-2 4 0 16,2 7-1040-16,1 4-208 0,-1 6-32 0,-2-2-16 15,4 1-1152-15,-1-2-224 0,0-3-64 0,3 1 0 16,0 1-512-16,2-1 0 0,0-3 0 0,3-1 0 31,0-7-528-31,2-3-224 0,0-6-32 0</inkml:trace>
  <inkml:trace contextRef="#ctx0" brushRef="#br0" timeOffset="1687.04">1045 4397 11471 0,'1'0'0'0,"0"-1"0"0,-1-2 0 0,0 3 0 16,0 0 0-16,-1 3 128 0,1-3-128 0,-2 1 0 16,-2 4 0-16,-2-1 0 0,-2 2 0 0,1 0 0 15,-2 0 0-15,-1 2 0 0,2 2 1776 0,-2-2 448 16,0 1 80-16,-1-2 64 0,1 2 832 0,-1 1 192 15,2-3 16-15,2 2 48 0,1-3-848 0,-1 3-176 0,1-3-48 0,0 4 32 16,1-4-1424-16,1 4-288 0,2-4-48 0,1 2 16 16,1 0-672-16,1-2 0 0,1 1 0 0,3-1 0 15,0 0 0-15,1-2-272 0,3-2 48 0,0-1 48 16,1 2-96-16,-1-6-32 0,1 2 0 0,2-4 32 31,-3 2-624-31,-9 3-128 0,0 0-32 0,0 0 32 16,0 0-192-16,56-45-16 0,-56 45-16 0,0 0 32 15,0 0 176-15,37-54 32 0,-37 54 16 0,0 0 32 0,0 0 448 0,21-50 80 0,-20 40 32 0,-1 4 32 16,0 2 224-16,-1 2 144 0,-1 4-192 0,-2 2 192 16,2 2 736-16,-2 4 224 0,1-1 64 0,0 3 32 15,0 2-256-15,2-1-48 0,0 2-16 0,1 0 0 16,0 1-736-16,2 0 0 0,3-2 0 0</inkml:trace>
  <inkml:trace contextRef="#ctx0" brushRef="#br0" timeOffset="1946.15">1386 4351 11055 0,'-8'-2'976'0,"3"-1"-784"0,0 2-192 0,1-1 0 0,1-1 2512 0,1 2 464 16,-1-1 96-16,-1-2 0 0,-4 1-1392 0,-1-3-272 15,-2-1-64-15,0 1-16 0,1 3-256 0,2-1-48 16,-1 4-16-16,3 2 0 0,1 0-688 0,0 2-144 15,1 4-32-15,2-1 0 0,-1 5 432 0,2 0 96 16,0 2 16-16,0 1 0 0,-1-2-48 0,1 2 0 16,1 1 0-16,-1 0 0 0,0 1-208 0,-1-1-48 15,2-2-16-15,-1 0 0 0,1-2-368 0,-1-2 128 0,0 0-128 0,1-1 0 16,-2-3 0-16,1-2 0 0,0-2-192 16,0-2-10816-16,-2 0-2176 0</inkml:trace>
  <inkml:trace contextRef="#ctx0" brushRef="#br0" timeOffset="2172.03">1436 4288 23951 0,'-5'4'512'0,"2"-1"128"0,1-3 0 0,1 1 64 0,1-2-576 0,0 1-128 0,0 1 0 0,0 1 0 16,1-1 1824-16,-1 4 336 0,2 2 64 0,1 0 16 15,0 3-544-15,2 2-96 0,0 3-32 0,-1-1 0 0,1 2-896 0,-1 1-176 16,-1 0-48-16,-1 1 0 0,-1-2-144 0,-1 0-48 16,-1 0 0-16,-2-4 0 0,-2 1-128 0,-1-3-128 15,-1-3 144-15,0-2-144 0,2-1-192 0</inkml:trace>
  <inkml:trace contextRef="#ctx0" brushRef="#br0" timeOffset="3005.26">1408 5386 19343 0,'2'-1'1728'0,"0"-1"-1392"16,1 2-336-16,-1-3 0 0,2 3 640 0,3-1 48 16,-7 1 16-16,0 0 0 0,63-6 1232 0,-63 6 256 15,81-3 48-15,-81 3 16 0,92 0-400 0,-92 0-96 16,101 0-16-16,-48 0 0 0,0-2-992 0,-53 2-208 0,99-1-32 0,-99 1-11568 31,90-7-2304-31</inkml:trace>
  <inkml:trace contextRef="#ctx0" brushRef="#br0" timeOffset="3465.31">811 5687 19343 0,'-13'6'1728'0,"8"-3"-1392"0,0-3-336 0,1 0 0 0,3-3 384 0,0 2 0 15,-1-2 0-15,4 0 0 0,0-6 720 0,2-1 160 16,2-6 16-16,-6 16 16 0,23-35 32 0,-23 35 0 15,33-44 0-15,-33 44 0 0,45-51-368 0,-45 51-80 16,53-59-16-16,-53 59 0 0,55-57-208 0,-55 57-32 0,46-47-16 0,-46 47 0 16,0 0 192-16,0 0 32 15,42-42 16-15,-40 42 0 0,-2 4-144 0,-1 2-48 16,-3 6 0-16,0 7 0 0,1 1-96 0,-3 4-32 0,-1 8 0 16,1 1 0-16,0-2-272 0,0 3-64 15,0 2-16-15,2 1 0 0,0-2-176 0,7-7-176 0</inkml:trace>
  <inkml:trace contextRef="#ctx0" brushRef="#br0" timeOffset="4381.68">2442 5009 13823 0,'-2'0'1216'0,"-2"0"-960"16,3 2-256-16,0 0 0 0,1-2 1536 0,-2 2 256 16,0 5 48-16,-2 0 16 0,-1 8 160 0,-1 5 32 15,1 4 16-15,1 2 0 0,2 3-720 0,-1 2-160 0,2-3-32 16,1 2 0-16,1-3-752 0,1-1-144 16,-1-4-48-16,1-3 0 0,0-7-208 0,0-2 0 0,-1-4 0 0,1-2 0 15,-1-2-448-15,0-4 0 0,0-2 16 0,0-2 0 31,-1-4-384-31,2-2-80 0,-2-3 0 0,1-1-16 0,0 0 528 0,2-3 128 0,-1-3 0 0,2 0 16 16,-2-2 240-16,2 0 0 0,1-5 0 16,0 1 0-16,0 7 0 0,-1 1 0 0,1 0 0 0,-1 5 0 0,0 2 560 0,-1 4 48 15,0 3 16-15,-1 2 0 16,0 2 816-16,1 4 160 0,0 4 48 0,3 4 0 16,2-1-608-16,2 2-112 0,1 1-32 0,1 3 0 15,2-1-512-15,-1 2-96 0,1 2-32 0,0 1 0 16,-1 3-256-16,0-2 0 15,-2 2 0-15,-1-1 0 0,-3-1 0 0,-1-1-144 0,0-3-16 16,-2-1 0-16,-1-2-720 0,-2-1-144 16</inkml:trace>
  <inkml:trace contextRef="#ctx0" brushRef="#br0" timeOffset="4581.59">2399 5241 26719 0,'-11'2'1184'0,"6"-1"240"16,1-1-1136-16,2 0-288 0,2-1 0 0,1 1 0 0,1-2 208 0,2-2-16 15,3-2 0-15,-7 6 0 0,0 0-192 0,56-29 0 16,-56 29 128-16,64-25-128 16,-64 25-720-16,82-19-192 0,-82 19-48 0,84-9 0 0</inkml:trace>
  <inkml:trace contextRef="#ctx0" brushRef="#br0" timeOffset="4936.72">3026 5001 15663 0,'-9'-4'688'0,"3"-2"144"0,0 0-656 0,2 2-176 0,2-1 0 0,-1 1 0 0,2 0 1408 0,-4-4 256 16,-2-5 64-16,-3 0 0 0,0-2-48 0,0 4 0 15,0 5 0-15,1 0 0 0,2 6 112 0,-1 1 32 16,2 5 0-16,0 5 0 0,0 5-640 0,0 4-128 15,1 5-32-15,0 3 0 0,0 4-448 0,1 5-80 16,2 5-32-16,-1 2 0 0,1 0-208 0,-1 3-32 16,3-2-16-16,2-3 0 0,-1-4-208 0,1-3 0 15,1-2 0-15,-1-7 0 16,-1-4-1600-16,2-3-224 0</inkml:trace>
  <inkml:trace contextRef="#ctx0" brushRef="#br0" timeOffset="5361.26">2750 5265 20271 0,'-5'0'896'0,"4"0"192"0,1-2-880 0,0-1-208 0,1 2 0 0,2 1 0 16,2-2 320-16,1-2 0 0,-6 4 16 0,0 0 0 16,0 0 656-16,73-32 128 0,-73 32 32 0,0 0 0 15,79-27-480-15,-79 27-96 0,0 0 0 0,72-17-16 16,-72 17-224-16,0 0-32 0,0 0-16 0,63-3 0 15,-53 4 544-15,-2 4 128 0,-2 2 0 0,-1 2 16 16,-1 1 112-16,-2 2 0 0,1 2 16 0,-3 3 0 16,1-1-400-16,-1 2-96 0,0 3-16 0,0-2 0 15,0 0-336-15,0-1-64 0,1-1 0 0,-1-5-16 16,0 0-176-16,0-4 128 0,-1 0-128 0,1-4 128 16,0 0-128-16,0-2 0 0,1-2 0 0,-1 0 0 0,3-3 0 0,-2-4 0 15,2-3 0-15,-1 2 0 0,2-6-160 16,0-1-16-16,-4 15 0 0,9-35 0 15,-9 35-208 1,0 0-32-16,18-50-16 0,-18 50 0 0,0 0 192 0,0 0 48 0,21-48 0 0,-18 42 0 0,1-1 192 0,0 4 0 16,-2 0 0-16,2 3 0 0,-1 0 224 0,-1 0 32 15,0 3 16-15,3 0 0 0,-1 1 240 0,1 2 64 16,1 1 0-16,2 1 0 0,-2 0-304 0,1 1-48 0,1 3-16 16,-1 1 0-16,-1 0-208 0,-1-1 0 15,0 2 128-15,0-2-128 0,-2 0 0 0,-1-2 0 0,1 0 0 16,-2-1-160-1,0-3-1136-15,-1-2-240 0</inkml:trace>
  <inkml:trace contextRef="#ctx0" brushRef="#br0" timeOffset="5504.74">3221 5095 19343 0,'-7'-10'848'0,"2"5"192"0,1 1-832 0,0 0-208 0,3 2 0 0,0-2 0 15,-2 4 2480-15,1-5 448 0,-3 0 80 0,0-1 32 16,0 0-672-16,3-3-144 0,2 3-32 0,2 0 0 31,4 2-2192-31,2 0-656 0,-8 4-32 0,0 0 0 0</inkml:trace>
  <inkml:trace contextRef="#ctx0" brushRef="#br0" timeOffset="5750.53">3475 5231 18479 0,'-5'-3'400'0,"2"-1"96"0,1 2 16 16,-1-2 0-16,2 2-512 0,1 1 0 0,0-2 0 0,-2-1 0 0,-1-2 2336 0,-1 0 352 15,0 0 80-15,-3 0 16 0,0 6-496 0,-2 0-112 16,2 2 0-16,-2 4-16 0,2 2-896 0,-2 2-176 16,0 2-48-16,2 3 0 0,2-2-592 0,0 2-112 0,3 1-16 0,2-3-16 15,2-1-128-15,3 2-32 16,4-6 0-16,1 0 0 0,2-2-144 0,2-2 0 0,-14-4 0 0,0 0 0 15,49-2-912-15,-49 2-64 0</inkml:trace>
  <inkml:trace contextRef="#ctx0" brushRef="#br0" timeOffset="6123.49">3670 5234 22111 0,'-7'-2'976'0,"3"1"208"0,0-2-944 0,1 1-240 0,1 0 0 0,1-1 0 16,0 0 1744-16,-3 0 304 0,-1-4 64 0,-1-1 16 16,0 0-16-16,-2 0 0 0,2 4 0 0,0-2 0 15,1 6-1040-15,-1 0-224 0,0 3-32 0,1 4-16 0,-1 1-464 0,-1 2-80 16,2 3-32-16,2 0 0 16,-1 2-80-16,2-4-16 0,2 4 0 0,0-1 0 0,2 0-128 0,1-1 0 15,1-1 0-15,1-2 128 0,3-3-128 16,-2 0 0-16,3-1 0 0,-1-1 0 0,2-5-240 0,-10 0-16 15,0 0-16-15,0 0 0 16,0 0-560-16,51-22-96 0,-51 22-32 0,0 0 0 16,0 0-32-16,0 0-16 0,0 0 0 0,0 0 0 0,31-44 688 15,-30 41 128-15,-1 3 16 0,0-3 16 0,0 3 608 16,-1 0 128-16,-2 3 32 0,2 0 0 0,0 1 432 0,0 1 96 16,-1-1 16-16,2 2 0 0,0 0-720 0,3-2-144 15,-1 2-32-15,3 0 0 0,0-2-384 0,0 2-96 16,3-2-16-16,-1 1 0 15,0-4-1984-15,1 1-400 0</inkml:trace>
  <inkml:trace contextRef="#ctx0" brushRef="#br0" timeOffset="6412.37">3785 5194 8287 0,'-6'0'736'0,"2"-2"-592"0,2 2-144 0,-1 0 0 15,2 0 3024-15,1 0 576 0,0 0 112 0,-1 2 32 16,1 0-992-16,-1-1-192 0,2 4-32 0,-1 1-16 15,2 4-1424-15,1 0-304 0,-1 0-48 0,2 2-16 0,-2 1-96 0,2 2-32 16,-1-2 0-16,0 0 0 16,1 0-176-16,-2 0-32 0,1-1-16 0,1-3 0 15,-2-3-240-15,-1-3-128 0,1 0 160 0,0-3-160 16,-1-1 0-16,2-3 0 0,-1 0 0 0,1-4 0 16,-3 8-160-16,0 0 32 0,0 0 0 0,13-46 0 15,-13 46 0-15,0 0 0 0,0 0 0 0,14-50 0 0,-14 50 128 0,0 0 0 16,0 0 0-16,0 0 0 0,0 0 0 15,38-44 0-15,-30 44 0 0,-1 2 0 16,1 5 416-16,-2-1 16 0,-1 7 0 0,0 2 0 16,-2 2 160-16,0 5 48 0,-2 1 0 0,-1 1 0 0,-1-1-448 0,0 2-64 15</inkml:trace>
  <inkml:trace contextRef="#ctx0" brushRef="#br0" timeOffset="7189.3">1535 10460 28559 0,'-5'13'2544'0,"3"-7"-2032"0,2-4-512 0,3-1 0 0,2 2 576 0,1-3 0 16,1-3 16-16,-7 3 0 0,0 0-48 0,72-6-16 15,-72 6 0-15,92-10 0 0,-42 4-16 0,1 0-16 16,1 0 0-16,0-2-15488 16</inkml:trace>
  <inkml:trace contextRef="#ctx0" brushRef="#br0" timeOffset="8124.82">277 10276 7359 0,'-1'0'656'0,"1"0"-528"16,0 1-128-16,0-1 0 15,0 0 1424-15,-1 3 256 0,1-1 48 0,-2 2 16 0,0 2 960 0,-1 1 192 16,2 6 48-16,-3 2 0 0,2 3-464 0,-2 2-96 16,-1 0-16-16,2 1 0 0,-2-3-896 0,0 5-192 15,-2 3-48-15,3 0 0 0,0-5-608 0,1-2-128 0,0 2-32 0,0-3 0 16,3-3-288-16,0-2-176 16,1-2 192-16,2 0-192 0,-1-2 0 0,1-6 0 15,2 0 0-15,-2-3 0 0,2-2 0 0,-1-2 0 0,0 0-128 0,0-2 128 16,-2-4-224-16,0 2 48 15,1-5 16-15,-1 1 0 0,0-2 160 0,-1 2-192 0,-1-3 192 0,-1 4-192 16,1 0 192-16,-2 3 0 16,1 0 0-16,-1 4 0 0,-1 0 0 0,1 2 0 15,-1 2 0-15,0-3 0 0,0 6 0 0,1-1 0 16,-2 0 0-16,1 0 0 0,2 0 0 0,0 2 0 0,1-1 0 0,0 0 0 16,2 0 0-16,0-2 0 0,-1 2 0 15,3-2-128-15,-1 1-64 0,1 1 0 0,1 0 0 0,0-3 0 31,-1 3-320-31,-4 1-64 0</inkml:trace>
  <inkml:trace contextRef="#ctx0" brushRef="#br0" timeOffset="8597.07">775 10298 4607 0,'0'0'192'0,"0"0"64"16,0 0-256-16,0 0 0 0,0 0 0 0,9-41 0 0,-8 38 1408 0,0 3 256 15,1 0 32-15,-1-3 16 0,-1 3 528 0,-1 0 128 16,1 3 0-16,-3 0 16 0,-3 1 112 0,-3 5 32 16,-4 3 0-16,-1 0 0 0,-1 8-752 0,2-6-160 0,3-3-16 15,-3 3-16-15,-1 14-560 0,-1 1-96 16,1 1-32-16,4-4 0 0,3-5-336 0,2-7-80 0,1-2-16 0,2 2 0 16,2 1-160-16,0 1-48 0,3-3 0 0,1 5 0 15,2-2-256-15,4 0 0 0,4-4 128 16,1 2-128-16,2 1 0 0,2-5 0 0,4 2 0 15,9-2 0-15,7-4 0 0,3-3 0 0,1-6 0 0,-43 3 0 0,73-18 0 0,-73 18 0 16,53-30 0-16,-53 30 0 16,0 0 0-16,40-50 0 0,-40 50 0 0,0 0 0 15,0-53 0-15,-10 30 0 0,-4 0 0 0,-5-1 0 16,0 1 240-16,-4 1-64 0,0 4-16 0,-3-1 0 0,0 6-160 16,-1 0 192-16,1 3-192 0,1 4 192 15,3 1-192-15,6 0 0 0,2-3 0 0</inkml:trace>
  <inkml:trace contextRef="#ctx0" brushRef="#br0" timeOffset="9164.7">271 9849 14735 0,'-8'4'1312'0,"2"2"-1056"0,2-3-256 0,2 0 0 15,1 4 2080-15,-3 0 352 0,-1 8 80 0,-5 10 16 16,-1 9-336-16,0 6-64 0,0 3-16 0,1 2 0 16,1-2-736-16,2 1-160 0,1-2-16 0,1-1-16 0,1-4-688 0,0-7-144 15,1-3-32-15,1-7 0 16,4-4-320-16,-1-7 144 0,0-2-144 0,0-2 0 0,3-5 0 0,1-2 0 15,0-2 0-15,1-5 0 16,2-3-192-16,-8 12-112 0,0 0-16 0,28-58 0 0,-28 58 0 0,21-52 0 16,-21 52 0-16,17-46 0 15,-17 46 176-15,18-59 144 0,-10 20-208 0,2-5 80 0,0-6 128 16,-1 2 0-16,-1 1 0 0,0 5 0 0,-1 8 0 0,-2 5 128 0,0 2-128 16,-2 10 128-16,-2 4 304 0,0 5 64 15,0 1 16-15,-1 6 0 0,2 1 352 0,0 1 80 16,0 2 16-16,3 7 0 0,2 5-592 0,1 1-112 15,5 3-32-15,0 6 0 0,0 0-224 0,-1 1 0 16,3 5 0-16,-2 1 0 0,0 3 0 16,-7-19-128-16,-1-4-16 0,-1-2 0 15,-1 2-1648-15,0 1-336 0</inkml:trace>
  <inkml:trace contextRef="#ctx0" brushRef="#br0" timeOffset="9307.14">242 10048 16575 0,'-12'7'736'0,"7"-6"160"0,1 1-720 0,1 1-176 0,1-6 0 0,4 3 0 0,0-2 784 0,2-2 128 15,3 0 32-15,-7 4 0 32,0 0-1088-32,0 0-224 0</inkml:trace>
  <inkml:trace contextRef="#ctx0" brushRef="#br0" timeOffset="9584.52">723 9906 20271 0,'-17'0'896'0,"7"0"192"0,2-2-880 0,0 0-208 0,3 1 0 0,1 0 0 0,1 1 688 0,-5-4 80 15,-3 2 32-15,-2-1 0 0,-1 2 880 0,3 2 176 16,1 4 48-16,4-1 0 0,1 2-384 0,2 2-80 15,5 0-16-15,-1 2 0 0,3 5-592 0,2-4-128 16,1 0-32-16,1 2 0 0,0 3-304 0,-2-4-64 16,-1-1-16-16,-1 0 0 0,0-1-112 0,-3 0-32 15,-1-1 0-15,-1-2 0 0,-2 2 16 0,-3-3 0 16,0 1 0-16,-4-2 0 0,-2 0-160 0,-1 0 128 16,1-5-128-16,0 0 128 0,0-2-384 0,8 2-64 15,-1-3-32-15</inkml:trace>
  <inkml:trace contextRef="#ctx0" brushRef="#br0" timeOffset="9774.66">756 9809 27647 0,'-10'9'1216'0,"6"-5"256"0,1 1-1168 0,2-1-304 16,1-2 0-16,1-1 0 0,2 2 224 0,1 3-16 0,2 2 0 0,2 4 0 0,4 4 416 0,-1 1 80 15,0-1 0-15,0 0 16 0,-1 1-496 0,-1-5-96 16,-2 4-128-16</inkml:trace>
  <inkml:trace contextRef="#ctx0" brushRef="#br0" timeOffset="9896.84">772 9651 12831 0,'-14'-1'272'0,"7"1"64"0,0-2 16 0,2 1 32 16,4 1-384-16,0 0 0 0,1-3 0 0,-1 3 0 0,1-4 704 0,1 2 64 16,4-1 0-16,2 8 16 0</inkml:trace>
  <inkml:trace contextRef="#ctx0" brushRef="#br0" timeOffset="10235.02">976 9821 24879 0,'-18'6'1088'0,"11"-5"256"0,-1-1-1088 0,2 0-256 0,3 0 0 0,0-1 0 16,-1-1 720-16,-1-2 96 0,-2 0 16 0,-2-2 0 0,2 4-416 0,1-2-80 15,2 1-16-15,3 1 0 16,0 4 0-16,2 1 0 0,0 3 0 0,2-1 0 0,0 4-32 16,1-1-16-16,1-2 0 0,0 4 0 15,1-2-16-15,0-2 0 0,2 3 0 0,-1-3 0 16,2-3-256-16,-1 0 0 0,1 1 128 0,-2-4-128 15,2-3 0-15,-3 2 0 0,0-2 0 0,-1 0 0 0,0-3-384 0,-5 6 0 16,0 0 16-16,0 0 0 16,0 0-240-16,19-51-48 0,-17 39-16 0,0 3 0 15,0 1 352-15,-1 2 80 0,-1 3 16 0,2 0 0 0,-2 3 224 16,0 0 0-16,-2 3 192 0,4 0-192 0,-1 3 896 0,1 1 80 16,1 0 16-16,2 2 0 0,0 3-528 0,1-2-96 15,1-1-32-15,1 1 0 16,0-3-656-16,3 2-128 0,2-3-16 0</inkml:trace>
  <inkml:trace contextRef="#ctx0" brushRef="#br0" timeOffset="10524.52">1140 9783 23039 0,'-9'3'1024'0,"6"-3"192"16,-1 1-960-16,2-1-256 0,0 0 0 0,2 0 0 0,0 0 992 0,0 0 160 0,2 2 16 0,-1-1 16 15,1 1-32-15,2 2 0 0,1 0 0 0,0 1 0 16,1 1-688-16,-1 0-144 0,1 2-16 0,-1-2-16 16,0 0-288-16,-1-2 0 0,-2 1 0 0,1-2 0 15,-2 1 0-15,0-4 0 0,2 0 0 0,-1-4 0 16,1-1 0-16,-1 0 0 0,2-3 0 0,-4 8 0 16,0 0 0-16,0 0 0 0,20-45 0 0,-20 45 0 0,0 0 0 0,0 0 0 15,0 0 0-15,0 0 0 16,35-43 0-16,-30 42 0 0,0 1 0 0,-1 3 0 0,2 0 256 0,-2 3-64 15,0 4-16-15,-2 0 0 16,-2 2 288-16,0 1 64 0,-1 3 16 0,-2-4-10704 16,2 2-2128-16</inkml:trace>
  <inkml:trace contextRef="#ctx0" brushRef="#br0" timeOffset="10861.13">307 9985 13823 0,'-3'2'1216'0,"2"0"-960"0,1-2-256 0,0 0 0 16,1 0 2368-16,0 0 416 0,4 0 96 0,0 0 0 15,4 0-608-15,-9 0-128 0,0 0-32 0,58-4 0 16,-58 4-992-16,62-10-208 0,-62 10-32 0</inkml:trace>
  <inkml:trace contextRef="#ctx0" brushRef="#br0" timeOffset="23237.6">11253 10596 16575 0,'-4'0'1472'0,"1"-1"-1168"0,2 1-304 0,1 0 0 16,1 0 1200-16,-1 0 176 0,0 0 32 0,2 0 16 15,-1 1 368-15,4 2 64 0,2-1 0 0,4 2 16 16,4 2-384-16,3-2-80 0,3 2 0 0,1 0-16 15,4 0-592-15,0 1-112 0,-2 0-32 0,1 2 0 16,-1-3-80-16,-6 4-32 0,-3-4 0 0,-5 6 0 16,-1 1 32-16,-4 3 0 0,-4 3 0 0,-5 4 0 15,-2 1-160-15,-5-1-32 0,0 1 0 0,-7 2 0 0,1-1-128 16,-3-5-48-16,2 1 0 0,-1-5 0 16,3 0-208-16,-1 0 144 0,-1 3-144 0,2-3 128 15,2-1-128-15,1-2 0 0,3-3 0 0,2 2 0 0,-1-3-288 16,3 1-32-16,0-4-16 0,2-2-18080 15</inkml:trace>
  <inkml:trace contextRef="#ctx0" brushRef="#br0" timeOffset="23475.4">11768 10536 26719 0,'-7'10'1184'0,"3"-4"240"0,2-4-1136 0,0 2-288 0,4-2 0 0,-1 2 0 15,4-4 1280-15,0 6 192 0,2 2 32 0,6 4 16 16,1 7-32-16,5-1 0 0,3 4 0 0,0 1 0 16,2 1-736-16,-1 0-160 0,2 1-16 0,-3-1-16 15,-2 1-704-15,-2-3-144 0,-4 1-32 0,-1-4-16944 16</inkml:trace>
  <inkml:trace contextRef="#ctx0" brushRef="#br0" timeOffset="23690.42">12016 10615 31327 0,'-8'3'1392'0,"4"0"272"15,2-3-1328-15,1 2-336 0,-1-2 0 0,1 4 0 0,0-3 1248 0,0 4 176 16,-2 2 48-16,0 5 0 0,-4 4-288 0,0 6-48 16,-2 4-16-16,-2 5 0 0,-1 5-752 0,-2 1-160 15,-1 4-16-15,-1-3-16 0,0-1-176 0,1-1-144 16,4-7 144-16,0-3-208 16,0 1-960-16,2-4-192 0</inkml:trace>
  <inkml:trace contextRef="#ctx0" brushRef="#br0" timeOffset="23963.19">12029 11151 30399 0,'-1'2'1344'0,"2"-4"288"0,2-2-1312 0,0 0-320 0,1-2 0 0,0 2 0 16,-4 4 0-16,0 0 0 0,0 0 0 0,59-79 0 15,-59 79 272-15,51-69-16 0,-51 69 0 0,46-60 0 16,-46 60 208-16,0 0 48 0,54-54 0 0,-54 54 0 16,0 0 448-16,0 0 80 0,42-4 32 0,-37 14 0 15,-1 2 64-15,-2 4 16 0,-1 3 0 0,-2 3 0 16,0 2-400-16,0 4-80 0,-2 6-16 0,0 1 0 16,-1 2-288-16,0-2-64 0,-1 0-16 0,3-7 0 15,0-6-288-15,5-6 0 0</inkml:trace>
  <inkml:trace contextRef="#ctx0" brushRef="#br0" timeOffset="30467.79">1565 11968 17503 0,'-3'0'1552'0,"0"0"-1232"15,2 0-320-15,0 0 0 0,1 0 1584 0,-1 0 256 0,-3 0 48 0,0 0 16 16,-1 0 768-16,2 0 144 16,0-3 48-16,2-1 0 0,3 1-1520 0,2-3-320 15,2-4-48-15,-6 10-16 0,0 0-640 0,0 0-128 16,46-50-16-16,-46 50-16 0,0 0-32 0,54-51-128 16,-54 51 192-16,0 0-64 0,56-56-128 0,-56 56 0 0,0 0 0 15,43-45 128-15,-43 45-128 0,0 0 0 0,0 0 0 0,0 0 0 16,0 0 224-16,0 0-32 0,0 0-16 0,0 0 0 15,0 0 128-15,0 0 16 0,0 0 16 0,45-6 0 16,-45 16-16-16,0 5 0 0,0 1 0 0,2 3 0 16,1 0-48-16,2 1-16 0,2 3 0 0,-1 0 0 15,2-1-64-15,-2 0-32 0,1 0 0 0,1-2 0 16,-1 1-160-16,1-5 0 0,-1 0 0 0,-1-2 128 16,2 1-128-16,-2-5 0 0,0 0 0 0,-1-4 0 15,-1-1 0-15,-1-4 0 0,-1-2-160 0,-1-4-19296 16</inkml:trace>
  <inkml:trace contextRef="#ctx0" brushRef="#br0" timeOffset="31514.35">11175 17923 2751 0,'-3'4'256'0,"0"-2"-256"0,0-2 0 0,2 0 0 0,1 0 2464 0,0 0 448 16,0 0 96-16,0 1 0 0,0-1-1072 0,0 0-208 16,0 0-64-16,2 3 0 0,1-1 96 0,0 0 16 15,2 0 0-15,2 1 0 0,-1 0-176 0,1 1-16 16,4 2-16-16,0-2 0 0,3 2-640 0,2 0-128 15,1 0-32-15,3 3 0 0,1 1-240 0,-3-3-48 16,-5 0-16-16,3 1 0 0,2-2-48 0,1 4-16 16,1-1 0-16,-1-3 0 0,-2-1-112 0,-1 1-32 15,-1 1 0-15,-1-1 0 0,-2 0 0 0,-2 0-16 0,-2 0 0 16,-1 3 0-16,-2-2-16 0,-3 3 0 16,-1 1 0-16,-1 0 0 0,-2 4 0 0,-2-1 0 15,-2 3 0-15,-3 1 0 0,-2 0 16 0,-5 3 0 16,-3-1 0-16,1 0 0 0,1-3-112 0,-3 0 0 0,0 1-128 0,3-2 192 15,3-6-192-15,-2 2 0 0,1-2 0 16,0 0-12480-16,2-2-2512 16</inkml:trace>
  <inkml:trace contextRef="#ctx0" brushRef="#br0" timeOffset="32603.6">11913 17872 19343 0,'1'0'1728'0,"2"4"-1392"16,0-4-336-16,0 3 0 0,1 0 768 0,2 0 96 15,4 7 16-15,4 2 0 0,6 5 656 0,4 4 144 16,2 4 32-16,2 5 0 0,3 1-592 0,-3 1-112 0,0-1-32 0,-7-3 0 16,-3 2-720-16,-3 1-128 15,-1 0-128-15,-4-3-9520 0,-3-2-1984 0</inkml:trace>
  <inkml:trace contextRef="#ctx0" brushRef="#br0" timeOffset="32848.33">12252 17829 20271 0,'-8'3'896'0,"3"-3"192"0,0 1-880 0,0-1-208 0,2 0 0 0,0 2 0 0,0-2 1824 0,-5 3 320 16,-4 3 64-16,-4 4 16 0,-3 6-112 0,1 2-32 16,0 6 0-16,-1 4 0 0,-2 7-752 0,-2 6-160 15,2 0-16-15,0-1-16 16,3 1-720-16,-2 1-144 0,1 3-16 0,3-6-16 0,4-6-240 0,0-5 0 16,2-2 0-16,1-5 0 15,3-7-144-15,2-2-128 0,2-6-32 0,2 0-17520 0</inkml:trace>
  <inkml:trace contextRef="#ctx0" brushRef="#br0" timeOffset="33139.8">12290 18376 24879 0,'-10'12'1088'0,"6"-11"256"0,1 2-1088 0,0-3-256 0,2-3 0 16,1 2 0-16,1-3 336 0,3-4 16 0,1-8 0 0,-5 16 0 16,0 0-80-16,33-82-16 0,-33 82 0 0,0 0 0 0,47-82 720 0,-47 82 144 15,0 0 32-15,52-60 0 16,-52 60-256-16,0 0-64 0,0 0 0 0,0 0 0 16,47-23 192-16,-43 30 16 0,-2 5 16 0,1 4 0 15,-2 9-144-15,-1 1-16 0,-1 5-16 0,0 5 0 16,-1-3-464-16,1-5-96 0,0 1 0 0,0-9-16 15,1-4-176-15,-2 2-128 0,1 5 144 0,0 5-12704 16,1 3-2544-16</inkml:trace>
  <inkml:trace contextRef="#ctx0" brushRef="#br0" timeOffset="33904.48">814 11785 15663 0,'-5'0'1392'0,"1"-3"-1120"0,3 2-272 0,1-2 0 16,2 1 704-16,-2-2 64 0,-1 1 32 0,1-7 0 16,0 1 64-16,2-1 16 0,2 4 0 0,2 2 0 15,4 4 992-15,3 4 208 0,1 5 32 0,4 7 16 16,4 7-144-16,-1 4-48 0,-1 2 0 0,1-1 0 15,0 1-944-15,-1 0-192 0,1 2-32 0,-2-2-16 16,0 2-496-16,-2-3-112 0,-1 0-16 0</inkml:trace>
  <inkml:trace contextRef="#ctx0" brushRef="#br0" timeOffset="34121.91">1192 11614 27647 0,'-17'4'1216'0,"6"-2"256"0,-1 1-1168 0,4-2-304 0,2 1 0 0,2 1 0 0,-1 0 1664 0,-5 1 288 16,-6 6 48-16,-6 7 16 0,-4 6-656 0,0 6-128 16,0 10-16-16,4 4-16 0,3-2-672 0,2 3-128 15,2 3-16-15,1-1-16 0,3 3-368 0,0 0 0 16,2-2 0-16,2-6 128 15,1-9-752-15,3-4-144 0,1-3-16 0</inkml:trace>
  <inkml:trace contextRef="#ctx0" brushRef="#br0" timeOffset="34394.58">1169 11911 22111 0,'0'0'976'0,"1"-4"208"16,1 2-944-16,2-2-240 0,1 1 0 0,-1 1 0 0,2-2 704 0,-6 4 112 0,0 0 16 0,0 0 0 16,64-34 640-16,-64 34 144 0,0 0 32 0,47-4 0 0,-37 8-272 0,-3 8-48 15,-3 0-16-15,-1 4 0 16,-5 3-576-16,0-1-112 0,-3 2-32 0,-1 5 0 16,-2 1-336-16,-2 2-64 0,-2 3 0 0,1-2-16 15,0-3 64-15,2-2 16 0,2-5 0 0,4-3 0 16,2-4-32-16,3-2 0 0,3-3 0 0,4-4 0 15,1 0-224-15,4-3 0 0,-14 0 128 0,0 0-128 0,56-13 0 0,-56 13-240 16,0 0 48-16,70-37-17584 0</inkml:trace>
  <inkml:trace contextRef="#ctx0" brushRef="#br0" timeOffset="42415.65">8357 13476 19343 0,'-12'11'1728'0,"8"-6"-1392"0,0 0-336 0,0-1 0 16,8-8 2112-16,-4 4 336 0,-3 4 80 0,-4 2 16 15,0 4-496-15,-1-1-112 0,6-2-16 0,4-4 0 16,4-3-1072-16,4-9-208 0,-10 9-64 0,0 0 0 16,55-46-400-16,-55 46-176 0,50-53 128 0,-50 53-128 0,56-57 0 0,-56 57 0 15,54-75 0-15,-54 75 0 16,47-70 0-16,-47 70 0 0,0 0 0 0,46-54 0 0,-46 54 0 0,0 0 0 16,0 0 0-16,0 0 0 15,17-4 192-15,-19 14 96 0,-2-2 32 0,-1 4 0 16,-2 9 272-16,-1 3 64 0,0 9 16 0,-1 5 0 15,2 3-320-15,-2 4-64 0,0 2-16 0,3-15 0 0,0-6-112 16,1 1-32-16,1 5 0 0,1-1 0 0,0-5-128 16,2-10 0-16,3-4 0 0,2-5-12576 15,4-7-2544-15</inkml:trace>
  <inkml:trace contextRef="#ctx0" brushRef="#br0" timeOffset="43167.99">5098 16068 23951 0,'-7'9'2128'0,"-1"-3"-1696"16,4-2-432-16,0-1 0 0,0 1 1952 0,-2 5 304 0,-6 3 64 0,-9 13 16 15,-7 7-544-15,1 6-96 0,5-1-32 0,5 2 0 16,2-5-880-16,6 1-176 0,7-3-32 0,0-6-16 16,5-4-384-16,1 3-176 0,5 1 160 0,4 1-160 15,3-2 0-15,2-8 0 0,3-2 0 0,2-7 0 16,1-3 0-16,4-8 0 0,-28 3 0 0,57-22 0 16,-57 22 0-16,56-38 0 0,-56 38 0 0,50-51 0 15,-50 51-256-15,49-79-32 0,-49 79-16 0,40-92 0 16,-40 92-96-1,17-88-32-15,-17 88 0 0,-1-75 0 0,-5 43 304 0,-5 6 128 0,0 4-128 0,3 7 128 16,2 1 176-16,-4 5 112 0,-6 3 32 0,-9 3 0 16,-4 6 192-16,-5 3 32 0,1 7 16 0,1 3 0 15,-3 2-560-15,3 5 0 0,2-1 0 0,5 0-18160 16</inkml:trace>
  <inkml:trace contextRef="#ctx0" brushRef="#br0" timeOffset="78485.11">6888 7129 1839 0,'1'-4'160'0,"0"0"-160"0,0 1 0 0,-1 0 0 16,2 1 864-16,-1-2 144 0,1-3 16 0,2-2 16 16,0-6 176-16,1 2 16 0,-2 0 16 0,1 1 0 15,-1 4-176-15,-2 0-48 0,0 2 0 0,-1 2 0 16,-1 1-16-16,-2 2-16 0,1 2 0 0,-1 2 0 16,1-1 16-16,-2 3 0 0,0 4 0 0,2-3 0 15,-1-2-512-15,1 4-112 0,0 5 0 0,-1 3-16 16,1 0-368-16,-1 2-192 0,3 5 32 0,0-1-6352 15,0 3-1264-15</inkml:trace>
  <inkml:trace contextRef="#ctx0" brushRef="#br0" timeOffset="78685.03">6931 7589 5519 0,'0'13'240'0,"0"-4"64"0,-1 1-304 0,-1-4 0 16,2 0 0-16,-1-2 0 0,0 2 880 0,0 4 112 16,-3 6 32-16,-1 5 0 0,0 4 48 0,1-3 16 15,2 0 0-15,-1-2 0 0,2-4-864 0,0-1-224 0,2-2 0 0,0 0 0 16,3-4 192-16,-3 2-64 0,1 4 0 0</inkml:trace>
  <inkml:trace contextRef="#ctx0" brushRef="#br0" timeOffset="78996.73">6916 8212 911 0,'-7'16'0'0,"3"-10"0"0,1 1 0 0,2-1 0 0,1-3 0 0,0 1 0 16,0 1 352-16,0 1-16 0,3 7 0 0,-1 3 0 15,2 1-336-15,0 0 0 0,-1-1 0 0,2-3 0 16,0-2 0-16,0-2 0 0,1-1 0 0,-1 0 0 15,-2 0 0-15,-1 2 0 0,-2 0 0 0,1-1 0 0,-1 1 0 16,0-3 0-16,2 4 0 0,-4-1 0 0,2 0 0 0,-1 2 0 16,1-2 0-16,-1 3 128 0,0-1 272 0,-2 0 64 15,2 1 16-15,-1 0 0 16,0 0-848-16,1 0-160 0,-1 2-48 0,2-3 0 0,-2 1 576 0,2-2 0 16,-1 1 0-16,1 3 144 0,-1-2-144 0,0 3 0 15,-1 0 0-15,1 0 0 0,0 0 0 0,1 0 0 16,0 1 0-16,0-1 0 0,2-2 0 0,1 1 0 15,2-5 0-15,-1 2 0 0,-2 0 0 0</inkml:trace>
  <inkml:trace contextRef="#ctx0" brushRef="#br0" timeOffset="79327.43">6961 9208 9215 0,'-5'18'400'0,"2"-8"96"0,1-4-496 0,0 0 0 0,2 1 0 0,-1-4 0 16,1 1 896-16,0 5 64 0,1 3 32 0,1 2 0 15,0 0-672-15,1-4-144 0,0-2-32 0,0 0 0 32,0 0-1040-32,0 0-192 0,1 1-64 0,-2-1 0 0,1-2 896 0,-2 2 256 0,0 0-128 0,-1 0 128 15,1-1 0-15,-1 3-160 0,-1-3 160 0,1 2-128 16,1 3 128-16,-1-3-160 0,2-2 160 0,-4 2 0 16,2 1-192-16,-1 2 192 0,0 0-160 0,1-7 160 15,-1 1-128-15,1-1 128 0,0 5-160 0,-2-4 160 16,1 8 0-16,0 2-192 0,0 1 192 0,-2 3-128 15,1 0 128-15,-1 1-160 0,2 1 160 0,-1-2 0 16,-1 1-192-16,-1-2 192 0,2 0-160 0,-1-2 160 0,1 1 960 0,1-2 256 16,-1-3 64-16,2-1 0 0,0 0-704 0,2-2-160 15,0-2-32-15,1 0 16 16,-1 1-1232-16,2-3-240 0,0 1-48 0,-1 0 0 0,1-1 832 0,0-4 288 16,-1 3-192-16,1 0 192 0</inkml:trace>
  <inkml:trace contextRef="#ctx0" brushRef="#br0" timeOffset="79457.47">6982 9973 2751 0,'-2'2'256'0,"2"0"-256"16,0-2 0-16,0 2 0 0,-1 1 832 0,-1 4 128 16,-2 5 32-16,0 7 0 0,-2 3-176 0,1 0-48 15,0 1 0-15,1-3 0 0,2-2-432 0,1-2-80 16,2-1-32-16,0-1 0 16,3-5-704-16,-2 0-144 0,3 0-16 0,1-5-16 0,1 2 496 0,-2-3 160 0,1 4 0 0,-2-1 0 15</inkml:trace>
  <inkml:trace contextRef="#ctx0" brushRef="#br0" timeOffset="79715.14">7006 10418 1839 0,'-1'4'160'0,"0"2"-160"0,1-3 0 0,0 0 0 15,0-3 992-15,0 4 160 0,0 5 48 0,-1 3 0 16,1 2-240-16,0 4-64 0,0-2 0 0,0 0 0 16,0-1-688-16,1-1-208 0,-1 1 0 0,0-6 128 15,1 4-128-15,-1-3 0 0,0 0 0 0,1-2 0 16,-1 0 0-16,0 0 0 0,0 0 0 0,0 0 0 15,0-1 0-15,0 0-128 0,0 2 128 0,2-3 0 16,-2 2-784-16,1 2-80 0,-1 3-16 0,1-2 0 16,-1 4 880-16,0-2 0 0,0 5 0 0,0-1 176 15,1 2-176-15,-1-1 0 0,1 1 0 0,-1-2 0 0,2 1 0 0,-2-1 0 16,-2 0 0-16,2 3 0 0,-1-2 0 0,-1 1 0 16,-1-3 0-16,1 0 0 0,-1-4 0 0,0 2-128 15,-2 1 128-15,-1-4 0 0</inkml:trace>
  <inkml:trace contextRef="#ctx0" brushRef="#br0" timeOffset="80546.09">6467 11088 8287 0,'0'-6'736'0,"1"4"-592"0,-1 0-144 0,2 2 0 15,-1 0 704-15,0 0 128 0,0 0 0 0,3 0 16 16,1 2 624-16,0 4 128 0,1 3 32 0,0 3 0 16,-1 5-16-16,0 4 0 0,-1 8 0 0,-2-1 0 15,0 7-528-15,-2-1-96 0,-2 0-32 0,-1-3 0 16,-1 0-448-16,0-5-112 0,-1-4-16 0,-1-1 0 15,2-5-384-15,-1-4 0 0,2-2 0 0,-2-6 0 16,2 0-272-16,1-4-144 16,-1-2-32-16,2 0 0 0,1-4-720 0,0 2-160 0,1-5-16 0,2 3-16 15,1 0 512-15,1 1 96 0,-2 0 32 0,3 1 0 0,2 1 480 16,-1 0 112-16,2 3 128 0,1 0-208 0,1 0 208 0,-1 3 0 16,2-2 0-16,1 4 0 0,-1-4 0 0,0 3 0 15,-1 1 0-15,-1 1 0 0,-2-2 224 0,-5 2 144 16,-1-2 16-16,-5 0 16 0,-1 1 560 0,-3 0 128 15,-5 2 0-15,-3-4 16 0,-4 1-176 0,-2 0-32 16,0 1-16-16,-2-2 0 0,2 0-560 0,2-2-128 16,2 2 0-16,1-1-16 15,1-2-496-15,3 1-112 0,3-1-16 0,3-1-11328 0</inkml:trace>
  <inkml:trace contextRef="#ctx0" brushRef="#br0" timeOffset="80869.39">6825 11323 10127 0,'-7'-1'448'0,"4"-1"96"0,-1-2-544 0,1 1 0 0,2 3 0 0,0-2 0 16,-1 1 752-16,-2 1 32 0,-1 0 16 0,-3 1 0 15,1 5 496-15,0 3 112 0,-1 1 0 0,2 2 16 16,0 0-128-16,1 5-16 0,1-4-16 0,0 2 0 16,3-1-48-16,1-2-16 0,1 0 0 0,3-2 0 15,0-1-400-15,2-2-80 0,3-1-16 0,-1 1 0 16,2-2-528-16,1-5-176 0,2 0 0 0,-3 0 0 0,0-5 0 0,-4 3 0 16,0 0 0-16,0-4 0 0,0-2 0 15,0 0 0-15,1-5 0 0,-1 0-144 16,-1-3-432-16,0-2-64 0,-2 2-32 0,0 0 0 15,-1 0-1520-15,0 1-304 0,-1 4-64 0,-2-4-6848 16</inkml:trace>
  <inkml:trace contextRef="#ctx0" brushRef="#br0" timeOffset="81153.7">6946 11285 14735 0,'-6'2'640'0,"3"-2"160"0,1 2-640 0,0 0-160 0,1-2 0 0,0 0 0 15,1 3 640-15,-1 0 112 0,-1 4 16 0,1 2 0 16,0 4 272-16,1 0 64 0,1 2 16 0,0-1 0 16,3 1-288-16,0-2-64 0,1 0-16 0,1-1 0 15,3-3-32-15,0-3 0 0,1 0 0 0,3-2 0 0,-1-4-448 0,0 0-80 16,2-3-32-16,-3 0 0 15,-1-4-160-15,0-1 0 0,-1-3 0 0,-2-2 0 16,0 1-144-16,1 0 144 0,-1-3 0 0,-2-1 0 16,1 2-704-16,-1 2-16 0,-1 3-16 0,-1-2-10592 15</inkml:trace>
  <inkml:trace contextRef="#ctx0" brushRef="#br0" timeOffset="81490.95">7171 11297 6447 0,'-1'3'576'0,"-1"-2"-576"15,1 2 0-15,1-3 0 0,0 0 1536 0,1 0 208 16,2 1 48-16,-1 1 0 0,3 2 240 0,0 2 48 16,3 3 16-16,-2 1 0 0,-1 2-496 0,-2-2-80 15,0 5-32-15,-2 1 0 0,-1 0-528 0,-1 0-96 16,0-1-32-16,-1-2 0 0,1-3-448 0,1 0-112 15,-1-1-16-15,0-3 0 0,2-3-256 0,-1-2 0 0,2-1 0 0,1-1 0 16,1-4 0-16,-1-3 0 0,1 0-160 16,2-2 160-1,0-5-640-15,2 1-16 0,-1-2 0 0,1 0 0 0,-8 16 240 0,0 0 48 0,26-44 16 0,-20 35 0 16,0 3 352-16,-2 2-176 0,-1 0 176 0,0 2-128 16,-2 2 128-16,0 2 0 0,-1 0 0 0,2 1 0 0,-2 3 0 0,-2 1 192 15,2 1-64-15,-2 0 0 0,1 0-128 16,-1 1 144-16,0 1-144 0,2 0-7664 15,-1 0-1616-15</inkml:trace>
  <inkml:trace contextRef="#ctx0" brushRef="#br0" timeOffset="81919.39">7526 11389 16575 0,'-5'0'736'0,"0"-4"160"0,0-1-720 0,2 2-176 16,2 0 0-16,0 2 0 0,0-4 1600 0,-2-1 304 16,-1-1 48-16,-2-4 16 0,0-1-448 0,0 3-96 15,1 2-16-15,0 2 0 0,0 4-576 0,1 2-128 0,1 1-32 0,0 5 0 16,1 1 416-16,0 0 64 16,0 2 32-16,2-1 0 15,0 4-1728-15,0-2-352 0,1 3-64 0,0-2 0 0,2-2 768 0,1 2 192 16,1-3 0-16,0-2 0 0,-2-1 720 0,3 1 192 15,1-5 48-15,0-1 0 16,0 2-1856-16,1-7-384 0,1 2-64 0,-2-5 0 16,2 0 112-16,-2-2 16 0,0 0 16 0,0-4 0 15,-1-2 432-15,-1-1 64 0,0 0 32 0,-2-4 0 0,1-2 432 0,-3-3 96 0,1-1 16 0,-1-2 0 16,-1 4 128-16,0-1 0 0,-1-4 0 0,-1 1-128 16,1-2 320-16,1 5 64 0,0 9 0 0,0 1 16 15,0 8 496-15,-1 1 80 0,1 3 32 0,-3 3 0 16,1 3 336-16,-2 3 80 0,1 4 16 0,-1 0 0 15,1 4-336-15,2 3-64 0,-1 0-16 16,2 4 0-16,0 1-656 0,2 0-240 0,2 3 144 0,1-3-144 16,1 1-432-16,0-1-160 15,2 3-48-15,-2-2 0 0,1-2-1744 0,-1-2-368 0</inkml:trace>
  <inkml:trace contextRef="#ctx0" brushRef="#br0" timeOffset="82308.7">7782 11320 9215 0,'-8'-9'816'0,"4"5"-656"16,1 1-160-16,0-1 0 0,2 1 2560 0,0 0 496 0,-2 0 80 0,0-3 32 16,-4 0-448-16,-1-2-96 15,-1 2 0-15,0 1-16 0,2 8-1280 0,0-1-256 0,0 4-48 0,3 2-16 16,-1 0-720-16,1 5-144 15,1-3-16-15,2 2-128 0,0 2 128 0,1-4-128 16,1 1 0-16,0-1 0 0,2 0 0 0,1-3 0 0,1 2 0 0,-1-6 0 16,4 2-256-16,-1-1-48 0,2-4-16 0,0 0 0 31,-1 0-848-31,1-4-176 0,0 2-48 0,-2-2 0 16,0-1 224-16,0-1 32 0,-2 1 16 0,1-4 0 0,-1 3 768 0,-2 0 160 0,1 2 16 0,-1-2 16 15,-1 4 288-15,-2 0 64 16,0 2 16-16,-1 0 0 0,0 4 944 0,-1-1 192 0,0 0 48 0,1 3 0 15,-2 1-304-15,2 0-48 0,0 2-16 0,1 1 0 0,0-2-752 16,1 2-144-16,1-2-128 0,1 0 144 16,1-2-592-16,1-2-128 15,1 1-32 1,0-1-8800-16,0-4-1776 0</inkml:trace>
  <inkml:trace contextRef="#ctx0" brushRef="#br0" timeOffset="82630.53">7920 11295 12895 0,'-1'-1'576'0,"0"1"112"0,1-3-560 0,0 3-128 16,0 0 0-16,0 0 0 0,1 0 1152 0,0 0 192 16,2 3 32-16,-1 0 16 0,2 4 624 0,-2 0 128 0,1 2 32 0,-1-1 0 15,-1 2 64-15,1 0 0 16,-1-3 16-16,0 2 0 0,-1 0-1872 0,0-3-384 15,1-1 0-15,-1 0 0 0,0 1 192 0,0-2 160 16,0-4 32-16,0 2 0 0,2-4-192 0,-1 2-16 16,1-4-16-16,1-2 0 0,-1 0-160 0,2 0 0 15,-2-1 0-15,1 1 0 0,1-3 0 0,1 2 0 0,-2 3 0 0,2-2 0 16,-1 0-256-16,1 0 64 0,0 2 0 0,-1-2 16 16,0 1-48-16,0 4-16 0,1-2 0 0,1 0 0 15,1 0 48-15,-3 2 0 0,1 1 0 0,0 0 0 16,0 0 496-16,-1 1 96 0,0 2 32 0,-1-3 0 31,0 3-2096-31,1 0-432 0,-2-2-80 0,1 1-6784 0,0 2-1376 16</inkml:trace>
  <inkml:trace contextRef="#ctx0" brushRef="#br0" timeOffset="82941.12">8205 11326 8287 0,'-2'0'736'0,"2"0"-592"15,0 0-144-15,0 0 0 0,0 0 2096 0,0 0 384 0,-1 0 80 0,1 0 0 16,0 0-144-16,0 0-48 16,1 2 0-16,-1-2 0 0,3 0-1120 0,-1 2-224 0,1 1-64 0,0 0 0 15,0-1 256-15,-1-2 32 16,2 4 16-16,0-4 0 0,1 0-976 0,-2 0-288 0,2 0 128 0,2 0-128 16,-1 0 0-16,0-3 0 15,0 2 0-15,0-4 0 16,0 0-1008-16,1-1-208 0,0-3-64 0,-2 3 0 0,2 3 896 0,-2-1 160 15,2 4 32-15,-4-3 16 0,1 3 1904 0,-2 0 384 16,0 7 80-16,-4 0 16 16,1 4-2432-16,-2 3-480 0,-1 2-112 0,-2 2-16 0,-2 7 1488 0,-2 1 304 0,-3 9 48 15,-1-4 16-15,3-3-384 0,-4 0-64 16,-2 5 0-16,0 1-16 0,0 2-256 0,4-5-48 0,2-6-16 0,3-9 0 16,7-4-448-16</inkml:trace>
  <inkml:trace contextRef="#ctx0" brushRef="#br0" timeOffset="83943.48">5270 11232 9215 0,'-2'-1'816'16,"-1"-2"-656"-16,1 1-160 0,1 2 0 0,-1 2 1264 0,-1-2 208 15,-2-2 64-15,-5 2 0 0,-3 0 128 0,-1 0 48 0,-1 5 0 0,0 4 0 16,1 10-240-16,2-3-64 16,2 3 0-16,0 0 0 0,3 1-128 0,1-1-48 0,2-3 0 0,3-1 0 15,2-2-400-15,3-2-64 16,2-3-32-16,2-4 0 0,2-2-576 0,1-2-160 16,3-2 0-16,0 0 0 0,-1-1 0 0,-13 3 0 15,0 0 0-15,0 0 0 0,63-35 0 0,-63 35-160 0,0 0 160 0,44-51-160 31,-44 51-384-31,0 0-80 0,32-59-16 0,-32 59 0 16,15-38-96-16,-9 19-32 0,-1-3 0 0,-3-3 0 16,1 3 160-16,-3-3 32 0,0 2 0 0,-3 0 0 0,1 6 416 0,-2 1 160 0,-1 2 0 15,0 2-144-15,0 6 304 0,-1 2 64 0,0 4 16 0,-2 1 0 16,1 5 1008-16,-2 3 208 0,-1 4 32 0,0 0 16 16,2 3-320-16,0 1-64 0,2 6-16 0,2-3 0 15,2-1-512-15,1 2-96 0,1 2-32 0,2-1 0 16,2-6-272-16,3 2-64 0,1 2-128 0,0-4 192 15,1-5-192-15,2 2 0 0,2-3 0 16,0 2 0-16,1-2 0 0,-1 0 0 0,2-4 0 0,-1-2 0 16,-1-2-192-16,1 2 32 0,1 0 0 0,-2-2 0 15,1-2-512 1,0 0-96-16,-1-4-32 0,-2 1 0 0,1 0 96 0,-4-3 0 0,0 2 16 0,-2-2 0 16,-1 0 240-16,-3 0 64 0,1-3 0 0,-2 2 0 15,-1-2 384-15,-1-1 0 0,-1 2 0 0,-1 0-128 0,-1 4 128 0,-1-2 224 16,0 4-48-16,0-1-16 15,-1 2 576-15,0 2 112 0,1 4 32 0,-1-1 0 0,0 0 0 16,1 2 0-16,1 0 0 0,0-2 0 0,2 1-416 0,-1 1-80 16,3 1 0-16,0 3-16 0,3 1-240 0,-1 3-128 15,2-5 128-15,1 2-128 0,2 0 0 0,1-5 0 16,2-1 0-16,1 0 0 16,1 1-736-16,3 0-112 0,1-5-32 15,1 2-10016-15,-1-3-2016 0</inkml:trace>
  <inkml:trace contextRef="#ctx0" brushRef="#br0" timeOffset="84183.9">5798 11273 13823 0,'-11'-4'1216'0,"2"0"-960"0,6 2-256 0,-1-2 0 16,2 4 2752-16,-1 0 512 0,-2-2 112 0,-2-2 16 15,-7 1-816-15,-2 0-144 0,0 3-48 0,1 0 0 16,1 3-1216-16,5 4-240 0,0 1-48 0,3 3-16 15,2 4-624-15,0-2-240 0,4 0 176 0,2 2-176 16,0-3 192-16,3 2-64 0,1 1-128 0,3-4 192 16,1 0-192-16,1-1 0 0,-1-4 0 0,3 0 0 31,3 1-816-31,3-6-96 0,-19-1-32 0,0 0-15136 0</inkml:trace>
  <inkml:trace contextRef="#ctx0" brushRef="#br0" timeOffset="84301.26">5933 11494 32255 0,'-7'2'2864'0,"4"-2"-2288"0,3 0-576 0,3-3 0 0,0 0 176 0,2-3-176 16</inkml:trace>
  <inkml:trace contextRef="#ctx0" brushRef="#br0" timeOffset="86028.55">4520 12078 13823 0,'-8'13'1216'0,"3"-7"-960"0,0 1-256 0,2-1 0 0,0-4 1056 0,2 0 160 16,0 1 48-16,-2 3 0 0,2 3 848 0,-2 3 160 16,3 1 32-16,4-2 16 0,2 0-1024 0,3-4-208 15,3 2-32-15,4-1-16 0,3-2-336 0,2 0-64 0,2 3 0 0,3-3-16 16,0 4 208-16,3-2 32 15,2 6 16-15,0-2 0 0,0 2-144 0,-2 1-32 16,-2 1 0-16,-1-1 0 0,-1 4-240 0,-3 0-48 16,1 0-16-16,-5 3 0 0,0 0-144 0,-2 2-48 15,-2 4 0-15,0 3 0 0,-2-3-16 0,1 7 0 16,-1 3 0-16,1 3 0 0,-1-3 0 0,-1 1 0 0,3 2 0 0,-2-1 0 16,3-3-48-16,-2-2-16 15,2 0 0-15,4-3 0 0,4 0-128 0,5 0 0 0,4 2 144 16,1-5-144-16,0 0 0 0,2-2 0 15,2-1 0-15,2-1 128 0,1 1-128 0,1 2 0 16,0 0 0-16,1 3 0 0,0 2 0 0,-4-3 0 16,-1-1 0-16,7 9 0 0,4 9 0 0,4 1 0 0,2-1 0 15,2-5 0-15,2-3 0 0,1 0 0 0,1 2 0 16,-2 1 0-16,-1-3 0 0,2 1 0 0,4 4 0 0,-2-2 0 16,-8-5 0-16,4 1 0 0,3 7 0 15,1 3 0-15,2 8 0 0,-4 0 0 16,-2 1-144-16,-2 6 144 0,-3 0-224 0,0 2 32 15,-2 0 0-15,0 2 0 0,-1 2 192 0,-2 4 0 0,0 0 0 0,-4-6 0 16,-3-4 0-16,5 4 0 0,5 5 0 16,2-2 0-16,3-1 0 0,0 1 0 15,0-5 0-15,-1-1 0 0,2 2 0 0,2-3 0 16,0 1 0-16,1-1 0 0,1-2 0 16,-3-2 128-16,-4 1-128 0,1 0 0 15,5 3 128-15,-3 0-128 0,-6-8 0 0,2 2 0 0,1 0 0 16,0 2 0-16,-2 2 0 0,-3-5 0 0,-6-5 0 15,1 4 0-15,2 1 0 0,-2 1 0 0,-1-1 0 0,-1-2 0 0,0 0 0 0,-1 0 0 16,1-3 0-16,1 2 0 0,4-3 0 0,-3-3 0 0,-2-8 0 0,-3-3 0 0,2 1 0 0,-2-3 0 16,-2-1 0-16,-1-1 0 15,-3 1 0-15,-2-4 0 0,-3 0 0 0,-1-4 0 0,-3-3 0 0,-2-1 0 16,-1-5 0-16,-5 2 0 16,-2-1 0-16,-1-1 0 0,-4-6 0 0,2 3 0 0,-2 2 0 15,-3-2 0-15,-2-1 0 16,0-5 0-16,-1-4 0 0,1-1 0 0,-2 2 0 0,0 0 0 15,0-2 0-15,1 2 0 0,0-1 0 0,1 0 0 16,0 0 0-16,1-3 0 16,1 1-288-16,0 1-112 0,0-2-32 0,-1 4-11792 0,-1 2-2352 15</inkml:trace>
  <inkml:trace contextRef="#ctx0" brushRef="#br0" timeOffset="87318.33">9571 16688 12895 0,'-9'2'1152'0,"2"-2"-928"0,-1 0-224 0,3 0 0 16,2-2 1120-16,-1 2 176 0,0 0 48 0,-3 0 0 15,-4 2 576-15,-4 2 112 0,-2 5 16 0,-1 0 16 16,3 5-656-16,3 2-128 0,1 3-16 0,2-1-16 15,2 2-512-15,2-1-96 0,2-1-32 0,3-2 0 16,2-3-96-16,0-1-32 0,4 0 0 0,3-2 0 16,2-4-480-16,0-2 128 0,2-4-128 0,0 0 0 15,3-4-384-15,-16 4-112 0,0 0-16 0,0 0-16 16,58-37-896-16,-58 37-176 0,0 0-48 0,0 0 0 16,41-60 480-16,-41 60 80 0,0 0 32 15,19-66 0-15,-19 66 672 0,7-51 144 0,-3 25 32 0,-3 4 0 0,0 0 208 16,-1 0 0-16,0-3 0 0,0 0-144 0,-1-1 432 0,0 2 96 15,0 0 0-15,-2 2 16 0,3 3 464 0,-1 7 96 16,0 6 0-16,0 2 16 0,-2 4 112 0,-2 0 32 16,1 6 0-16,-2 0 0 0,1 4 320 0,0 3 64 15,0 0 16-15,0 2 0 0,3-4-784 0,1 4-160 16,-1 5-16-16,4 1-16 0,-1 4-320 0,1-3-64 16,3 4-16-16,2-2 0 0,0 5-144 0,0-1 0 15,3-4 0-15,0 1 0 0,0-3 0 0,1 0 0 16,-1-1 0-16,-1-7 0 0,-3-6-128 0,3 0 128 15,-1 2 0-15,3-2 0 0,2-1-368 0,-1-4 0 0,-1 2 0 16,2-1 0 0,-2-4-224-16,-1 0-48 0,0 0-16 0,-1-4 0 0,1-2 272 0,-2 0 64 0,0 0 16 0,-8 6 0 15,0 0 176-15,0 0 128 0,0 0-192 0,35-62 192 16,-31 51-320-16,-1-2 32 0,0-3 16 0,-2 4 0 16,-1-3-16-16,0 1 0 0,-4 2 0 0,-1 2 0 15,1-2 288-15,-1 2-192 0,-2 4 192 0,1-3-160 16,0 5 336-16,-1 1 64 0,0 3 16 0,1 0 0 15,1 1 768-15,0 1 144 0,-1 5 48 0,1-1 0 0,0 0-208 16,2 1-48-16,-2 6 0 0,1-1 0 16,0 4-528-16,3-1-112 0,1 1-32 0,1 0 0 15,2-2-288-15,0-2 128 0,1 0-128 0,4-2 0 16,0 0 0-16,3-4-304 0,2-1 48 0,2-3 0 16,2-2-2080-16,0 0-416 0</inkml:trace>
  <inkml:trace contextRef="#ctx0" brushRef="#br0" timeOffset="87523.4">10046 16672 5519 0,'-4'-7'496'0,"0"4"-496"15,2 0 0-15,-1 3 0 0,2 0 2720 0,-1 0 448 16,-5-2 96-16,-1 1 0 0,-5-2 0 0,0 3-16 16,-2 0 0-16,0 3 0 0,3 0-960 0,-1 3-192 15,4 1-48-15,1 3 0 0,1-1-896 0,2 6-192 16,0-1-48-16,2 2 0 0,2 1-560 0,2 3-112 15,2-1-32-15,1-3 0 0,2 2-208 0,2-5 144 16,2 0-144-16,1-3 128 0,3-4-352 0,1-1-80 0,2-5-16 0,-17 0-17424 16</inkml:trace>
  <inkml:trace contextRef="#ctx0" brushRef="#br0" timeOffset="87646.86">10143 16840 30399 0,'-12'8'1344'0,"7"-4"288"0,0-1-1312 0,1-3-320 0,2 0 0 0,2 0 0 16,0-3-1280-16,1-1-336 0</inkml:trace>
  <inkml:trace contextRef="#ctx0" brushRef="#br0" timeOffset="88214.47">10569 16276 23039 0,'-9'4'1024'0,"5"-2"192"0,1-1-960 0,-1 2-256 0,2-1 0 0,0 2 0 15,1 2 928-15,0 4 144 0,0 9 16 0,-2 7 16 16,3 4 176-16,0 5 48 0,0-3 0 0,1 0 0 16,1-1-608-16,-1-5-112 0,0-1-32 0,0-3 0 0,1 1-336 0,0-7-80 15,-1-2-16-15,2-4 0 16,-1-2-144-16,-1-3 0 0,2 1 0 0,1-6 0 16,-1-3-416-16,1 0 32 0,0-2 16 0,-1-1 0 15,2 1-528-15,2-2-96 0,-1 1-32 0,1 0 0 16,-7 6 272-16,0 0 48 0,0 0 16 0,0 0 0 15,63-31 464-15,-49 30 96 0,-1 2 128 0,1 2-208 0,0 0 208 0,-1 1 256 16,1 5-48-16,-2-3-16 0,1 1 576 0,-4 2 128 16,1 0 0-16,-3 2 16 0,-2 0 160 0,-5 0 16 15,-2 0 16-15,-4 2 0 0,-3-4 16 0,-4 4 0 16,-3 0 0-16,-3 0 0 0,1-1-544 0,-5-4-128 16,0-3 0-16,-1-2-16 0,1-5-432 0,-1-2 0 15,3-5-192-15,2-2-11568 16,1-7-2320-16</inkml:trace>
  <inkml:trace contextRef="#ctx0" brushRef="#br0" timeOffset="88830.83">11036 16536 11055 0,'-5'0'976'0,"0"0"-784"16,3 0-192-16,1 2 0 0,-1-2 1216 0,0 0 208 0,-4 4 48 0,-3 2 0 15,-2 0 0-15,-1 2 16 0,0 0 0 0,4 2 0 16,0-1-192-16,2 1-32 0,1 3-16 0,2 2 0 16,0-5-576-16,2 4-112 0,1 3-32 0,0-1 0 15,1 0-80-15,2-6 0 0,-1-4-16 0,2-3 0 16,1 3-96-16,1 0-16 0,1-2 0 0,2-3 0 15,1-1-320-15,0-1 0 0,0-3 0 0,-2-2 0 16,2-3-224-16,-2-3-16 0,-1 2 0 0,-2-4 0 16,0 2 48-16,-1 0 0 0,-2 2 0 0,1-3 0 15,-2-3 192-15,-2 1 0 0,-1 2 0 0,0-2-144 16,1 1 16-16,-3 3 0 0,1 1 0 0,0 3 0 16,-1-2-1152-1,2 6-240-15,-3-2-32 0,1 1-9584 0</inkml:trace>
  <inkml:trace contextRef="#ctx0" brushRef="#br0" timeOffset="89085.74">11164 16536 13119 0,'-3'3'288'0,"1"0"64"0,-1-2 16 0,1 1 0 0,2-2-368 0,0 0 0 16,-2 3 0-16,1 1 0 0,0-1 1472 0,1 9 208 15,-1 1 48-15,2 3 16 0,0 5-368 0,3-3-80 0,0 0-16 0,2 1 0 16,1-3-272-16,2-1-64 16,2-4-16-16,0-3 0 0,4 1-224 0,0-8-32 15,2-1-16-15,-17 0 0 0,0 0-512 0,0 0-144 16,64-13 0-16,-64 13 0 0,0 0 0 0,0 0 0 0,41-56 0 0,-41 56 0 31,0 0-544-31,26-58-32 0,-26 58 0 0,0 0-12000 0</inkml:trace>
  <inkml:trace contextRef="#ctx0" brushRef="#br0" timeOffset="89385.26">11418 16555 15663 0,'0'3'1392'0,"0"-3"-1120"0,0 2-272 0,2 0 0 16,-1 0 1776-16,0 1 288 0,1 1 64 0,3 5 16 15,2 3-864-15,0 5-160 0,0-4-32 0,1 2-16 16,-2 1-480-16,-1 0-80 0,0-1-32 0,-3-5 0 15,1 2-480-15,-2-6 0 0,0-2 0 0,1 0-160 16,0-2-480-16,-1-2-80 0,2-2-32 0,-1-2 0 16,1-2-64-16,-1-1-16 0,1-2 0 0,0-1 0 0,1-2 496 0,0-1 80 15,2 0 32-15,0 0 0 0,0 1 224 0,1 2 0 16,-1 1 0-16,0-1 0 0,-1 4 400 0,0-2 32 16,0 4 0-16,-2 0 0 0,1 1 544 0,-1 0 112 15,0 3 32-15,1 0 0 0,0 3-304 0,-1 0-64 16,2 1-16-16,-1-2 0 0,1 5-448 0,-1-4-96 15,1 3 0-15,0 2-16 16,0 1-896-16,0-3-176 0,0 1-48 0,1 2-11968 0</inkml:trace>
  <inkml:trace contextRef="#ctx0" brushRef="#br0" timeOffset="89780.35">11871 16602 11055 0,'-8'-12'976'0,"2"5"-784"0,1 2-192 0,2 1 0 0,0-2 3008 16,2 2 544-16,0 4 112 0,-3-4 32 16,-3-4-1008-16,-5-2-192 0,1 4-32 0,0 2-16 0,0 4-976 0,1 4-192 15,1 2-32-15,2 4-16 16,1 2-688-16,0 0-144 0,1 4-16 0,1 1-16 16,2 1-368-16,2-2 128 0,1 3-128 0,1-6 0 15,4 2 0-15,1-5 0 0,1-1 0 0,1-2 0 16,1-4 0-16,1-2-208 0,1-2 48 0,-1-6 16 15,1 1-816-15,-12 6-144 0,0 0-48 0,0 0 0 16,0 0-128-16,43-63-48 0,-38 48 0 0,-5 15 0 16,0 0 368-16,11-60 80 0,-11 60 16 0,7-48 0 15,-4 19 288-15,-1-2 64 0,1-1 16 0,1-6 0 16,-1 1 496-16,1-2-144 0,0 1 144 0,-4 38 0 0,7-59 384 16,-4 39 176-16,0 5 16 0,-2 8 16 0,1 4 320 0,-4 6 64 0,0 4 16 15,-2 5 0-15,1 2 592 0,0 7 112 0,-1-1 32 0,2 2 0 16,-1 3-880-16,3 3-160 0,0 3-48 0,2-3 0 15,-1 1-640 1,3-3 0-16,-1 5 0 0,4-3 0 16,-1-2-1216-16,0-1-288 0,1-3-48 0,1-6-14064 0</inkml:trace>
  <inkml:trace contextRef="#ctx0" brushRef="#br0" timeOffset="90116.26">12106 16539 19343 0,'-11'-3'848'0,"7"-1"192"0,-1 1-832 0,1 1-208 0,2 1 0 0,1 1 0 15,-2 0 1344-15,-1-3 208 0,-2 3 48 0,-1-2 16 16,-3 2 400-16,-1 0 80 0,1 2 16 0,1 4 0 16,2-2-1104-16,1 2-224 0,2 3-32 0,0-2-16 0,2 2-544 0,-1 1-192 15,3 0 144-15,0-2-144 16,2 2 0-16,-1-1 0 0,2-3 0 0,1-1 0 15,1 0 0-15,1-1-192 0,3-4 32 0,0 0 16 16,1-3-1056-16,-1 0-208 0,1-1-32 0,0-2-16 16,0 2-480-16,-1-5-112 0,-9 9 0 0,0 0-16 15,0 0 1104-15,0 0 240 0,0 0 32 0,53-40 16 0,-47 38 512 16,-1 0 160-16,-1 2 0 0,-2 0 0 0,-1 2 0 0,-1 2 192 16,2-1 0-16,-4 4 0 0,1-1 544 0,1 0 96 15,-1 0 32-15,0 2 0 0,1 1-432 0,-1-3-96 16,2 2-16-16,0 0 0 0,0-2-320 0,2 0-320 15,0-3 64-15,1-2-10544 16</inkml:trace>
  <inkml:trace contextRef="#ctx0" brushRef="#br0" timeOffset="90370.86">12228 16527 22111 0,'-2'2'976'0,"1"-2"208"0,-1 0-944 0,2 3-240 0,0-3 0 0,0 1 0 16,0 2 1504-16,2 0 256 0,-1 3 48 0,0 3 16 15,1 4-576-15,2-2-112 0,-1 1-32 0,-1 0 0 16,3 1-800-16,-4-1-176 0,2 0-128 0,-1 0 192 16,0-1-192-16,-1-5 0 0,1 0 0 0,-1-2 0 15,2-4 0-15,-1-3 0 0,1 2 0 0,1-5 0 16,-1 0-176-16,1-3 176 0,1 2-128 0,-1-2 128 16,-1 0 0-16,1-1-128 0,1 1 128 0,-2 0 0 15,0 1 0-15,0 2-160 0,-1 0 160 0,1 0 0 16,-1 0-1056-16,1 2-96 0,-1 0-32 0,2 2 0 15,-1-2-1296-15,1 2-256 0</inkml:trace>
  <inkml:trace contextRef="#ctx0" brushRef="#br0" timeOffset="90627.33">12356 16545 3903 0,'6'3'0'16,"-4"-3"176"-16,-2 0-48 0,0 0-128 0,2 0 0 0,-2 1 0 0,1 2 0 0,1-1 0 0,1 2 2064 0,-1 2 304 16,2 0 64-16,0 2 16 0,-2 0-336 0,1 1-64 15,-1 1 0-15,0 0-16 0,2-3-352 0,-1 2-64 16,-1-1-16-16,2-1 0 0,0-2-448 0,1 0-112 15,-1-4-16-15,0 1 0 0,2-2-672 0,-1-3-144 0,3 0-16 0,-2-1-16 16,3 1-176-16,-1-4 0 16,-8 7 0-16,0 0 0 0,0 0 0 0,0 0 0 15,47-44 0-15,-47 44 0 0,0 0 0 0,0 0 0 16,0 0 0-16,0 0 0 0,0 0 656 0,0 0 48 16,0 0 16-16,0 0 0 0,0 0 480 0,0 0 80 15,0 0 32-15,4 5 0 0,-15 13-480 0,-4 7-112 0,-4 10-16 16,-2 6 0-16,0 6-384 0,-2 1-64 15,-1-4-32-15,2 0 0 0,4-6-224 0,3-3 0 0,2-6 0 0,3 2-18096 16</inkml:trace>
  <inkml:trace contextRef="#ctx0" brushRef="#br0" timeOffset="126048.84">12608 5497 4607 0,'-1'-3'400'0,"-1"2"-400"16,2 1 0-16,0-3 0 0,0 3 1280 0,0 0 192 16,0-3 16-16,0 3 16 0,0 0 480 0,0 1 112 15,0 5 16-15,0 6 0 0,2 1 400 0,-4 5 96 16,2 5 16-16,0 1 0 0,0 5-576 0,0 4-96 16,-1 4-32-16,1 5 0 0,0 4-832 0,-1 0-160 15,0 0-32-15,-1-8-16 0,1-4-576 0,0 1-112 16,1 3-32-16,0 1 0 0,0-11-160 0,0 1 0 15,0-1 0-15,0-3 0 0,2-2 0 0,0-5 0 16,0-2 0-16,1-6 0 0,-1-4 0 0,1-5-144 0,-1 0 144 16,1-3 0-16,0-2-176 0,0-2 176 0,-1-3-160 0,2-3 160 15,1-2-192-15,-1-4 192 0,-1 2-208 0,2-3 80 16,1 3 128-16,1-3 0 0,0 0 0 0,-7 19 0 16,0 0 0-16,28-47 0 0,-16 37 0 0,-3 4 0 15,-1 1 0-15,1 3 0 0,-2 2 0 0,0 4 0 16,1 2 0-16,0 7 0 0,0 0 160 0,-2 5-160 15,0-2 320-15,0 3-16 0,1 6-16 0,-4 0 0 16,1 3 64-16,-2 0 16 0,0-1 0 0,-2-2 0 16,0-2-368-16,-2-1 144 0,1 1-144 0,0-5 0 15,0 1 0-15,0-6-192 0,1 0 0 0,1-5-11424 16,0-2-2272-16</inkml:trace>
  <inkml:trace contextRef="#ctx0" brushRef="#br0" timeOffset="126531.09">13247 6117 9215 0,'0'-3'816'0,"-1"1"-656"0,1 0-160 0,0 2 0 16,0-4 1856-16,-1 2 352 0,-1-7 64 0,-1-1 16 16,-2-2 336-16,-1 1 64 0,-2-1 0 0,0 5 16 15,-2 1-320-15,-1 3-64 0,-2 6-16 0,0 1 0 16,-2 4-1008-16,1-2-208 0,4 1-32 0,-2 4-16 15,-5 7-576-15,-3 10-112 0,0 1-32 0,1 3 0 16,5-1-192-16,1 0-128 0,6 1 160 0,2-3-160 16,4-5 128-16,1 0-128 0,3 1 0 0,5-4 0 15,2-1 0-15,3-4 0 0,2-4 0 0,1-2 0 16,3-1 0-16,-1-6 0 0,2 0 0 0,0-3 0 16,-20 0 0-16,47-6 0 0,-47 6 0 0,0 0 0 15,68-31 0-15,-68 31 0 0,0 0 0 0,51-47 0 0,-51 47 0 16,0 0 0-16,25-65 0 0,-25 65 0 0,0 0 0 15,8-50 0-15,-9 27 0 0,-2 5 0 0,1 8 0 0,-3-2 0 16,-1-1 0-16,-1 1 0 16,1 4-400-16,-1 0-80 0,-2-2-16 0,1 1-17088 15</inkml:trace>
  <inkml:trace contextRef="#ctx0" brushRef="#br0" timeOffset="126736.82">13110 6232 16575 0,'-4'10'736'0,"2"-6"160"0,-1-2-720 0,2-2-176 0,2 0 0 0,0 0 0 16,3 0 1168-16,1 0 208 0,4 0 32 0,3 0 16 15,-12 0-240-15,0 0-48 0,56-17-16 0,-56 17 0 16,0 0-576-16,67-7-112 0,-45 9-32 0,-2 2 0 15</inkml:trace>
  <inkml:trace contextRef="#ctx0" brushRef="#br0" timeOffset="128185.07">13886 5513 9215 0,'-2'-4'816'0,"1"1"-656"16,1 3-160-16,0-2 0 0,0 2 1584 0,0 0 272 0,-1 0 64 0,-2-1 16 16,-2 2 448-16,-1 4 96 15,-1 1 16-15,-3 6 0 0,0 2-32 0,-3 8 0 16,0 3 0-16,-1 7 0 0,-1 5-992 0,0 8-192 15,2 3-32-15,1 5-16 0,0 0-624 0,2 2-128 16,3-8-32-16,2 0 0 0,3-2-256 0,0 2-48 16,5-6-16-16,-2-4 0 0,4-3-128 0,0-6 0 15,0-1 0-15,1-4 0 0,2 1-176 0,-1-1-16 16,2-6 0-16,-1-2-11680 16,1-3-2336-16</inkml:trace>
  <inkml:trace contextRef="#ctx0" brushRef="#br0" timeOffset="128547.54">13972 5949 11967 0,'-1'9'528'16,"-1"-3"112"-16,1-2-512 0,1-2-128 0,1 2 0 0,1 0 0 0,0 2 1232 0,1-3 224 15,1 9 32-15,5 5 16 0,2 4 64 0,2 1 16 16,3 3 0-16,1-2 0 0,3-2-304 0,1-1-64 16,2 1-16-16,3-1 0 0,0 2-912 0,-1-3-288 0,-3-3 160 0,-3-4-8304 31,-3 1-1664-31</inkml:trace>
  <inkml:trace contextRef="#ctx0" brushRef="#br0" timeOffset="128810.62">14275 5955 11967 0,'-5'0'1072'0,"1"0"-864"0,2 0-208 0,2 0 0 0,-2 3 1712 0,1-2 288 15,-4 4 64-15,-2 1 16 0,-3 2 272 0,-4 6 48 16,-2 6 16-16,-1 2 0 0,0 3-688 0,-2 4-128 16,-2 3-16-16,0-1-16 15,1-5-992-15,3-2-208 0,2 1-48 0,0-3 0 16,3 4-816-16,1-3-160 0,2-9-48 0,3 0-14128 0</inkml:trace>
  <inkml:trace contextRef="#ctx0" brushRef="#br0" timeOffset="129203">14532 5613 11967 0,'-9'7'1072'0,"4"-3"-864"0,0 1-208 0,0-4 0 15,4 2 1648-15,-1-1 272 0,-2 2 64 0,-3 3 16 16,-3 5 512-16,-4 3 112 0,-1 5 0 0,0 1 16 0,1 1-1664 0,2 1-336 16,3-1-64-16,2-4 0 0,4 0 672 15,1-3 144-15,5 1 16 0,-1-4 16 0,3 0-1424 0,0-2 0 16,3-1-256-16,0-2 32 16,2-3-1632-16,0-1-336 0</inkml:trace>
  <inkml:trace contextRef="#ctx0" brushRef="#br0" timeOffset="129427.33">14616 5730 9215 0,'-2'4'400'0,"-1"-4"96"0,2 2-496 0,0 0 0 15,1-2 0-15,0 2 0 0,0 1 1408 0,0 0 192 0,1 3 48 0,-1 2 0 16,1 7 112-16,0-2 32 0,2 5 0 0,-1-2 0 16,2 0-512-16,-2 0-80 0,2-3-32 0,-1 2 0 15,0-5-944-15,0-1-224 0,1 1 0 0,-1-4-11440 16</inkml:trace>
  <inkml:trace contextRef="#ctx0" brushRef="#br0" timeOffset="129595.43">14636 5607 23039 0,'-8'6'1024'0,"3"-6"192"0,2 1-960 0,0 1-256 0,2-2 0 0,1-2 0 0,0 1 960 0,0 1 128 16,1-3 48-16,3 0 0 15,1 0-2416-15,2 1-464 16,-7 2-112-16,0 0 0 0</inkml:trace>
  <inkml:trace contextRef="#ctx0" brushRef="#br0" timeOffset="129837.71">14779 5556 18303 0,'-1'4'400'0,"1"-1"96"0,0 0 16 0,0-2 0 0,2 1-512 0,0 2 0 0,-1 1 0 0,1 1 0 16,3 8 2944-16,0 4 480 0,3 7 96 0,-3 4 32 0,0 0-1120 0,-2 3-208 15,-3 2-48-15,-1-2-16 16,-1-1-1344-16,-3-1-272 0,-1-2-48 0,-2-1-16 16,1-5-480-16,-2-2 0 0,0-5-208 0,2-1-17728 15</inkml:trace>
  <inkml:trace contextRef="#ctx0" brushRef="#br0" timeOffset="131345.41">15101 5500 17503 0,'1'3'1552'0,"-1"-3"-1232"15,1 1-320-15,0 1 0 0,1 1 832 0,-1 3 128 0,3 0 0 0,1 10 16 16,3 7 1072-16,2 5 224 0,1 8 32 0,2 5 16 16,0 3-160-16,-2 6-48 0,1 7 0 0,-4-7 0 15,-3-11-1056-15,1 4-224 0,-1 5-32 0,-2 3-16 16,-3 3-496-16,-5-1-96 0,-3-2-32 16,-2-6 0-16,-1-6-32 0,-1-5 0 0,-2-4 0 15,2-4 0-15,0-5-128 0,2-2-144 0,2-8 144 0,5 0-18144 16</inkml:trace>
  <inkml:trace contextRef="#ctx0" brushRef="#br0" timeOffset="133004.62">15655 5908 14735 0,'-1'0'1312'0,"1"0"-1056"0,1-1-256 0,1 1 0 16,1 0 1088-16,0 0 144 0,2 0 48 0,4-2 0 15,-9 2 128-15,0 0 48 0,0 0 0 0,74 8 0 16,-74-8-480-16,55 6-80 0,-55-6-32 0,61 8 0 15,-61-8-864-15,67 10-160 0,-67-10-32 0,60 12-11920 16</inkml:trace>
  <inkml:trace contextRef="#ctx0" brushRef="#br0" timeOffset="133253.62">15689 6075 19343 0,'-3'3'1728'0,"0"-2"-1392"0,3 1-336 0,1-2 0 15,1 0 2192-15,0 0 368 0,2 0 80 0,3 3 16 16,-7-3-1568-16,0 0-304 0,0 0-64 0,78 4-16 15,-78-4-320-15,69-3-64 0,-69 3 0 0,97-1-9824 16,-97 1-1952-16</inkml:trace>
  <inkml:trace contextRef="#ctx0" brushRef="#br0" timeOffset="134275.84">19904 5442 23039 0,'-5'1'2048'0,"1"2"-1648"0,3-3-400 0,2-3 0 15,1 2 1296-15,1-1 176 0,1-5 48 0,-4 7 0 16,0 0-1200-16,0 0-320 0,44-48 0 0,-44 48 0 0,45-43 464 0,-45 43 0 16,53-54 0-16,-53 54 0 0,57-60-80 0,-57 60 0 15,60-64-16-15,-60 64 0 0,58-63-192 0,-58 63-48 16,51-57 0-16,-51 57 0 0,38-40 112 0,-38 40 16 16,0 0 0-16,0 0 0 0,0 0 560 0,0 0 112 15,0 0 32-15,0 0 0 0,0-5 224 16,-13 25 48-16,-1 5 16 0,-1 7 0 0,0 3-672 0,-1 7-128 15,0 5-16-15,0 2-16 0,1 2-144 0,3-3-16 16,1-6-16-16,5-2 0 0,2-8-240 0,4-1 0 16,4-8 128-16,4-2-19376 0</inkml:trace>
  <inkml:trace contextRef="#ctx0" brushRef="#br0" timeOffset="135513.41">16665 5777 8287 0,'-6'5'736'0,"1"0"-592"0,1-4-144 0,3 2 0 0,1-3 1008 0,0 0 160 16,1 0 48-16,0 2 0 0,1-2-704 0,0 2-128 15,2 0-16-15,-4-2-16 0,0 0 880 0,0 0 176 16,0 0 48-16,0 0 0 0,64 0 240 0,-64 0 48 15,0 0 16-15,59-6 0 0,-59 6-208 0,0 0-32 16,77-6-16-16,-77 6 0 0,56-4-304 0,-56 4-64 16,58-6-16-16,-58 6 0 0,68-6-384 0,-68 6-80 15,80-9-16-15,-80 9 0 0,84-8-320 0,-84 8-64 16,87-3 0-16,-87 3-16 0,80-5-240 0,-80 5 176 16,89-1-176-16,-89 1 160 0,102-3-160 0,-49-1 192 15,1 4-192-15,-2 0 192 0,-52 0-48 0,94 0 0 16,-43 4 0-16,-51-4 0 0,100 3 16 0,-49-3 0 15,2 0 0-15,1 0 0 0,2 0-160 0,-2 0 160 0,-2 1-160 16,-52-1 160-16,101 2-160 0,-48 1 128 0,2-3-128 16,2-3 128-16,0 3-128 0,0-2 0 0,-1 1 144 0,-3 1-144 15,-4 1 128-15,1 1-128 0,0 1 128 0,1-3-128 0,0 1 144 16,1-1-144-16,1 0 192 16,-1-1-192-16,0 2 176 0,-2 1-176 0,0 0 160 0,1 0-160 0,1 1 160 15,1-2-160-15,0-1 160 0,0 0-160 16,3 2 128-16,-6-2-128 0,1 3 0 0,-4-3 0 15,-47 0 0-15,90 6 0 0,-44-2 0 0,1-1 0 16,0 1 0-16,1-1 0 0,1-1 0 0,-1-1 0 16,0 2 128-16,-2-1-128 0,-46-2 0 0,88 6 0 15,-88-6 144-15,84 4-144 0,-84-4 128 0,84 3-128 16,-84-3 160-16,88 3-160 0,-41-1 192 0,-3-1-192 0,-44-1 160 16,85 1-160-16,-85-1 128 0,82 0-128 0,-82 0 0 15,89-2 128-15,-41 0-128 0,0 2 0 0,-1-3 0 0,-1 0 0 16,0-1 0-16,-46 4 0 0,77-6 0 0,-77 6 0 15,79-2 0-15,-79 2 0 0,88-3 0 0,-44 3 0 16,1-1 0-16,-45 1 0 0,84 0 0 0,-84 0 0 16,74 0 0-16,-74 0 0 0,67 0 0 0,-67 0 128 15,71 0-128-15,-71 0 0 0,84 4 128 0,-35-4-128 16,1 0 128-16,1 2-128 0,-1-2 128 0,-1 0-128 16,-2 2 0-16,-1 0 128 0,-2 0-128 0,7 0 0 0,5 0 0 15,4 1 128-15,2 0-128 0,-1-1 0 16,-3 0 0-16,-6 2 0 0,-4-2 0 0,0 1 0 0,0-2 0 15,-1-1 0-15,-1-1 0 0,-3 1 0 0,-7-3 0 16,-2-4-12816-16,-34 7-2656 16</inkml:trace>
  <inkml:trace contextRef="#ctx0" brushRef="#br0" timeOffset="136484.62">22895 5825 21183 0,'-6'3'1888'0,"2"1"-1504"16,1-4-384-16,2 0 0 0,1 0 944 0,-1 2 112 15,-2-2 32-15,0 4 0 0,-2-2-144 0,2 2-32 16,5 0 0-16,-2-4 0 0,0 0 336 0,0 0 64 15,0 0 16-15,60-8 0 0,-60 8-320 0,0 0-64 16,72-8-16-16,-72 8 0 0,63-13-336 0,-63 13-64 16,74-8-16-16,-74 8 0 0,85-10-64 0,-85 10-32 0,86-10 0 0,-86 10 0 15,91-6-160-15,-44 3-48 0,1 2 0 0,3-3 0 16,6 2-16-16,0-1-16 0,2 2 0 0,-3 1 0 16,-3 0-48-16,2 0-128 0,4 1 192 0,1-1-64 15,5 3 0-15,0-3 0 0,5 0 0 0,-1 0 0 16,-1 2-128-16,1-1 160 0,4 3-160 0,4-1 160 15,2-1-32-15,-5 2 0 0,-12-2 0 0,5 0 0 16,6 2 0-16,3-2-128 0,2 0 192 0,-1-2-64 16,-3 3-128-16,-6-3 160 0,-6 0-160 0,2 0 160 15,3-3-160-15,-3-1 0 0,1 2 0 0,-10-4 128 0,-5 2-128 0,-7-2 0 16,-43 6 0-16,69-6 0 16,-69 6 0-16,67-4 0 0,-67 4 0 0,67-5 0 0,-67 5 0 0,55-1 0 15,-55 1 0-15,45-6 0 0,-45 6 0 16,0 0 0-16,49-10 0 0,-49 10-12928 15,0 0-2592-15</inkml:trace>
  <inkml:trace contextRef="#ctx0" brushRef="#br0" timeOffset="137449.14">16604 6698 24879 0,'-2'3'2208'0,"1"-1"-1760"0,1-2-448 0,0-2 0 15,0 2 1184-15,0-3 160 0,0 2 16 0,0-1 16 0,1-2-112 0,3-5-32 16,-4 9 0-16,0 0 0 0,0 0-336 0,43-54-80 16,-43 54-16-16,38-43 0 0,-38 43-400 0,41-45-80 15,-41 45 0-15,50-58-16 0,-50 58-144 0,50-62-32 16,-50 62 0-16,53-67 0 0,-53 67-128 0,47-60 0 16,-47 60 144-16,36-51-144 0,-36 51 144 0,0 0-144 15,34-53 192-15,-34 53-192 0,0 0 352 0,17-43-32 16,-15 33-16-16,-3 4 0 0,1 4 0 0,-2 2 0 15,-3 2 0-15,0 3 0 0,0 4 16 0,-3 4 16 16,2 4 0-16,-1 4 0 0,1 4-112 0,-2 5-32 16,1 3 0-16,1 3 0 0,1-2-192 0,0 1 176 15,1 3-176-15,2-3 160 0,-2 0-160 0,4-3 0 0,0 1 0 0,0-1 0 16,2-3 0-16,1-4-144 0,-2-3 144 0,0-6-208 31,2 2-832-31,-1-4-176 0</inkml:trace>
  <inkml:trace contextRef="#ctx0" brushRef="#br0" timeOffset="137804.1">17391 6334 25791 0,'-1'1'1152'0,"-1"1"224"0,2-2-1104 0,0 3-272 15,-1-2 0-15,1 2 0 0,0 3 1440 0,-1 1 224 16,0 8 64-16,-2 7 0 0,-1 3 240 0,1 1 48 16,-2 2 16-16,1 1 0 0,0-1-1328 0,-1 1-272 15,3-3-48-15,-2 1-16 0,2-5-368 0,1-3 0 0,1-3 0 0,-2-3-12080 16,4 0-2320 0</inkml:trace>
  <inkml:trace contextRef="#ctx0" brushRef="#br0" timeOffset="137984.5">17256 6530 32255 0,'-5'4'1424'0,"4"-2"304"0,1-2-1392 0,1 0-336 0,2 0 0 0,0 0 0 16,2 0 528-16,-5 0 48 0,0 0 0 0,0 0 0 15,65-8 608-15,-65 8 128 0,51-4 32 0,-51 4 0 16,55-4-800-16,-55 4-160 0,49-6-16 0,-49 6-12192 15,0 0-2432-15</inkml:trace>
  <inkml:trace contextRef="#ctx0" brushRef="#br0" timeOffset="138755.78">18158 6536 20271 0,'-5'4'1792'0,"1"-1"-1424"16,1-2-368-16,3-1 0 0,0 2 1216 0,0-2 192 15,-1 4 16-15,0 1 16 0,2 1-592 0,3 0-112 0,2-1-32 16,3-2 0-16,1-1 48 0,-10-2 0 0,0 0 0 0,0 0 0 16,63-6-304-16,-63 6-64 15,0 0-16-15,54-22 0 0,-54 22-144 0,0 0-32 0,0 0 0 0,53-38 0 16,-53 38 80-16,0 0 16 0,29-41 0 15,-29 41 0-15,0 0 96 0,7-35 0 0,-9 23 16 0,-5 2 0 16,0 4 112-16,-3-1 0 0,-2 1 16 0,-2 4 0 16,1 1-32-16,-1 2-16 0,0 4 0 0,1-2 0 15,-1 4-208-15,2-1-32 0,1 0-16 0,2 4 0 16,0-4-32-16,3 4-16 0,0 2 0 0,1 2 0 16,1 1-48-16,3-3-128 0,1 4 192 15,1 3-64-15,3 1-128 0,1 2 160 0,2-2-160 16,2-2 160-16,2 1-160 0,3-1 0 0,1-4 0 15,1 1 0-15,2-3 0 0,2-5-176 16,-20-7 48-16,45 13 0 0,-45-13-1600 16,0 0-320-16</inkml:trace>
  <inkml:trace contextRef="#ctx0" brushRef="#br0" timeOffset="138993.37">18501 6439 15663 0,'-2'0'1392'0,"1"0"-1120"0,1 0-272 0,0 0 0 15,1 0 1744-15,0 0 304 16,2 3 48-16,0 2 16 0,5 3 48 0,-1 4 16 0,4 3 0 0,3 1 0 16,1 1-272-16,2 1-48 0,0-2-16 0,2 0 0 15,-1 0-1248-15,2-4-240 0,-1 1-48 0,-2-1-16 0,-17-12-480 0,31 16-80 16,-31-16-32-16,0 0-16624 15</inkml:trace>
  <inkml:trace contextRef="#ctx0" brushRef="#br0" timeOffset="139194.59">18796 6410 23951 0,'-9'0'1056'0,"4"0"224"0,-1-2-1024 0,1 2-256 0,1 0 0 0,2 0 0 16,-2-1 1824-16,-5 2 304 0,-6 4 64 0,-3 1 16 0,-6 4-416 0,-2 3-64 16,-1 6-32-16,1 0 0 0,2 0-928 0,0 2-176 15,-1 2-32-15,2-1-16 0,3 0-544 0,3-3-320 16,3-2 32-16,4-2 16 16,4-3-1648-16,2-4-320 0</inkml:trace>
  <inkml:trace contextRef="#ctx0" brushRef="#br0" timeOffset="139504.72">18881 6464 4607 0,'-1'3'400'0,"-1"-3"-400"0,0 3 0 0,1-2 0 16,1 1 4128-16,0 2 736 0,0 1 160 0,-2 2 32 15,1 6-1632-15,-1 5-320 0,1 8-64 0,-1 5-16 16,1 1-1264-16,0 3-256 0,2 0-48 0,-1-1-16 16,1 1-816-16,1-3-176 0,0-1-16 0,-1-1-16 15,0-3-416-15,-1-5 128 0,0 0-128 0,0-6 0 16,0 1 0-16,0-5 0 0,-1-2-192 0,1-4 192 15,-1-4-1280-15,1-2-128 0,0-2-16 0,0-4-14960 0</inkml:trace>
  <inkml:trace contextRef="#ctx0" brushRef="#br0" timeOffset="139714.76">18880 6477 5519 0,'1'-6'496'0,"0"2"-496"15,0 1 0-15,1 0 0 0,0 1 2752 0,-2 2 448 16,0 0 80-16,0 0 32 0,0 0-272 0,51-46-48 15,-51 46-16-15,0 0 0 0,65-25-1056 0,-65 25-224 16,51 3-32-16,-51-3-16 0,54 13-608 0,-29 0-112 0,-1 3-32 0,-5 0 0 16,-1-1-160-16,-7 3-32 15,-4-1-16-15,-4 2 0 0,-6-1-240 0,-5 1-64 0,-5-3 0 0,-3 0 0 16,-4 0 0-16,-1-3 0 16,-1-3 0-16,-4-1 0 0,-1 0-208 0,-1-6-48 15,0-3-128-15,4-3-12592 16,4-1-2624-16</inkml:trace>
  <inkml:trace contextRef="#ctx0" brushRef="#br0" timeOffset="140373.91">19832 6047 9215 0,'0'0'816'0,"0"-4"-656"0,0 4-160 0,0-2 0 16,0 2 1056-16,0 0 176 0,0-3 48 0,-1 2 0 16,-3-2 896-16,-2 6 192 0,-3 1 48 0,-1 2 0 15,-3 4 432-15,-4 5 96 0,0 7 0 0,-4 3 16 16,-1 7-976-16,-4 6-208 0,1 9-48 0,0 1 0 16,3 2-976-16,4-2-208 0,4-1-32 0,3 0-16 0,2 1-304 0,6-3-48 15,0-1-16-15,4-3 0 0,4 0-128 16,3-4 0-16,3-4 0 0,2 1 0 15,3-5-576-15,2-1-32 0,4-6-16 0,2-4-17216 16</inkml:trace>
  <inkml:trace contextRef="#ctx0" brushRef="#br0" timeOffset="140840.04">19833 6496 23951 0,'0'0'2128'0,"0"0"-1696"15,1 0-432-15,1 0 0 0,-1 0 864 0,1 0 96 16,2 0 0-16,2 0 16 0,-6 0 704 0,0 0 144 16,0 0 32-16,68-3 0 0,-68 3-1040 0,52 0-208 15,-52 0-32-15,59-1-11040 16,-59 1-2208-16</inkml:trace>
  <inkml:trace contextRef="#ctx0" brushRef="#br0" timeOffset="141665.46">20633 6084 10127 0,'-2'0'896'0,"0"0"-704"16,1 0-192-16,0 0 0 0,1 0 1104 0,-3 0 192 0,-2 4 48 0,-2-1 0 16,-4 6 1056-16,-3 5 224 15,-2 4 32-15,-2 4 16 0,-3 7-224 0,1 2-32 16,1 5-16-16,0 3 0 0,1 3-1056 0,3 3-224 15,3-2-32-15,3 3-16 0,3 3-336 0,4-2-64 16,2-2-16-16,3-4 0 0,5-3-464 0,-1-2-192 16,2-5 176-16,2-3-176 15,1-3-480-15,3-3-192 0,0 0-32 0,2-3-16256 16</inkml:trace>
  <inkml:trace contextRef="#ctx0" brushRef="#br0" timeOffset="147806.88">20962 6224 23951 0,'-7'0'2128'0,"-1"0"-1696"16,2 0-432-16,1 0 0 0,1 0 1424 15,-3 2 208-15,-8-1 32 0,-7 6 16 0,-8 2 512 0,-3 6 112 16,3 8 0-16,3-1 16 0,6 4-1344 0,2 1-272 16,3 1-48-16,5 1-16 0,2-1-368 0,3 1-80 15,4-6 0-15,3 2-16 0,3 3-176 0,3-3 0 0,3-3 0 0,2-2 128 16,2-1-128-16,3-7 0 16,2 0 0-16,3-2 0 0,5-3 0 0,-27-7 0 0,51 7 0 15,-51-7 0-15,53-1-192 0,-53 1 16 16,56-13 16-16,-56 13 0 0,0 0-32 0,68-40 0 15,-68 40 0-15,0 0 0 0,41-49-16 0,-41 49-16 16,19-50 0-16,-14 22 0 0,-2 2 64 0,-4-2 16 16,-3 3 0-16,-2 3 0 0,-2 2 0 0,0 2 0 0,-2 2 0 15,-3 1 0 1,1 5-656-16,-2 2-128 0,0 2-32 16,0 1-15040-16</inkml:trace>
  <inkml:trace contextRef="#ctx0" brushRef="#br0" timeOffset="148017.88">20852 6425 21183 0,'-5'0'1888'0,"3"1"-1504"0,0-1-384 0,2 0 0 0,2-1 2048 0,-1 1 320 15,-1 0 80-15,1-2 16 16,3 2-928-16,1-3-192 0,3 2-48 0,-8 1 0 0,0 0-112 15,0 0-32-15,60-9 0 0,-60 9 0 0,0 0-848 0,64-10-176 0,-64 10-128 0,51-6-17296 32</inkml:trace>
  <inkml:trace contextRef="#ctx0" brushRef="#br0" timeOffset="148394.65">21332 6546 11055 0,'-5'0'976'0,"1"-3"-784"0,0 0-192 0,2 2 0 15,1 0 2800-15,-1-1 512 0,1 2 96 0,-3 0 32 0,-2-2-576 0,-2 1-112 16,-2 2-32-16,-1 3 0 15,-2 2-800-15,2 3-176 0,0-1-16 0,1 3-16 0,0 2-1136 0,4 2-240 16,1 1-32-16,1-4-16 16,3 2-288-16,2-3 128 0,2 2-128 0,2-3 0 15,3 0 128-15,2-1-128 0,0-3 0 0,3 0 0 16,0 0 0-16,-13-6 0 0,0 0 0 0,41 0 0 16,-41 0 0-16,0 0 0 0,0 0 0 0,52-18 0 15,-52 18 0-15,0 0-144 0,0 0 16 0,0 0 0 16,0 0 0-16,0 0 0 0,37-51 0 0,-39 42 0 0,-2 2 128 15,-2-3 0-15,-2 1 0 0,0 0 0 0,-2-1 0 0,-1 1-128 16,-1-1 128-16,3 4-11792 16,-1 0-2304-16</inkml:trace>
  <inkml:trace contextRef="#ctx0" brushRef="#br0" timeOffset="149040.56">21766 6293 20271 0,'-3'0'1792'0,"2"-3"-1424"0,1 3-368 0,1 0 0 16,1 3 1360-16,-1-3 208 0,-1 4 32 0,2-1 16 15,1 8-128-15,0 3-16 0,2 1-16 0,0 2 0 0,3 4-16 0,-2 1 0 16,1 1 0-16,0-1 0 16,-1 0-976-16,-1-2-192 0,-2 1-32 0,1-2-16 15,-1-8-704-15,-1 0-144 16</inkml:trace>
  <inkml:trace contextRef="#ctx0" brushRef="#br0" timeOffset="149201.81">21667 6470 16575 0,'-8'6'1472'0,"5"-5"-1168"0,0 2-304 0,2-1 0 0,1-2 2896 0,1 0 528 15,2 0 96-15,2 0 32 0,5 0-2064 0,-10 0-400 16,0 0-96-16,64 0-16 0,-64 0-528 0,69 0-128 16,-69 0 0-16,79 0-10240 15,-79 0-2048-15</inkml:trace>
  <inkml:trace contextRef="#ctx0" brushRef="#br0" timeOffset="149565.2">22513 6283 30399 0,'-8'-6'1344'0,"5"3"288"0,-1 0-1312 0,0 0-320 0,2-1 0 0,-1 4 0 15,-2-2 1312-15,-2 1 192 0,-7-1 32 0,-6 2 16 16,-2 3-160-16,-3 3-48 0,2 4 0 0,-1 5 0 16,2 3-736-16,2 5-160 0,1 0-16 0,3 4-16 15,3 2-192-15,3-3-32 0,3 0-16 0,3 1 0 16,3 1-176-16,5 1 128 0,4-3-128 0,3-4 128 16,1-3-128-16,4-3 0 0,5-4 0 0,3-2 0 15,2-1 0-15,0-3 0 0,0 0 0 0,-26-6 0 16,56-2-288-16,-56 2 64 0,0 0 16 0,67-22 0 0,-67 22-48 0,0 0-16 15,50-42 0-15,-50 42 0 0,0 0 272 0,28-60 0 16,-28 60-128-16,5-45 128 16,-7 23 0-16,-1-1 0 0,-4 3 0 0,0 0 0 0,-4 3 0 0,-2 1 0 0,0 3 0 15,-1 2 0-15,-1 2 0 0,1 3-128 16,-1 0 128-16,0 2-18352 16</inkml:trace>
  <inkml:trace contextRef="#ctx0" brushRef="#br0" timeOffset="149755.81">22403 6433 12895 0,'-12'12'1152'0,"6"-8"-928"16,1 1-224-16,2-2 0 0,1-3 3536 0,2 2 672 0,0 0 128 0,2-2 16 15,-1 4-1888-15,3 1-384 0,3 1-80 0,3-2-16 16,3-2-896-16,-13-2-176 0,0 0-32 0,56 4-16 15,-56-4-736-15,43-3-128 0,-43 3 0 0,0 0-17280 16</inkml:trace>
  <inkml:trace contextRef="#ctx0" brushRef="#br0" timeOffset="150103.34">22703 6692 17503 0,'3'-1'768'0,"-3"-1"176"0,1 2-752 0,0-3-192 0,0 2 0 0,2 1 0 0,-1-4 1136 0,-2 4 192 15,0 0 32-15,0 0 16 0,0 0 32 0,56-41 0 0,-56 41 0 16,0 0 0-16,0 0-704 0,51-40-144 16,-51 40-32-16,0 0 0 0,0 0-128 0,0 0-16 0,0 0-16 0,0 0 0 15,0 0 896-15,0 0 176 16,0 0 32-16,38-4 16 0,-39 17-208 0,-2 2-64 16,1 5 0-16,-2-1 0 0,3-2-736 0,-2 0-160 15,1 3-16-15,1-5-16 0,1 1-160 0,0 0-128 0,2-4 144 16,1-2-18672-16</inkml:trace>
  <inkml:trace contextRef="#ctx0" brushRef="#br0" timeOffset="151087.38">23145 6350 11967 0,'-7'3'1072'0,"4"-3"-864"0,0 3-208 0,2-3 0 0,1 0 1488 0,0 1 256 16,1 2 48-16,2-1 16 15,-1 2 112-15,3 3 0 0,2 4 16 0,2 2 0 0,3 0-240 0,3 0-48 16,1 0-16-16,0 2 0 0,3 1-1024 0,1-1-208 16,2-1-32-16,-1 1-16 15,-1-2-1376-15,-2-1-256 0</inkml:trace>
  <inkml:trace contextRef="#ctx0" brushRef="#br0" timeOffset="151304.49">23402 6350 23951 0,'-10'1'1056'0,"5"-1"224"0,0 0-1024 0,1 2-256 15,1-2 0-15,0 3 0 0,-1-2 1088 0,-3 4 176 0,-4 1 16 16,-4 8 16-16,-2 2 384 0,-2 5 80 0,-2 1 16 0,1 1 0 16,1-1-992-16,0 0-192 0,-1 0-32 0,2 1-16 15,0-1-544-15,3-4 0 0,3-2 0 0,2-2-10976 16,2-2-2112-16</inkml:trace>
  <inkml:trace contextRef="#ctx0" brushRef="#br0" timeOffset="151613.75">23375 6697 9215 0,'0'-2'816'16,"1"2"-656"-16,0-4-160 0,0 2 0 0,2 2 1376 0,0-4 240 15,2-2 48-15,-5 6 16 0,0 0-128 0,0 0-16 0,54-45-16 0,-54 45 0 16,0 0 48-16,50-41 16 16,-50 41 0-16,0 0 0 0,48-32-688 0,-48 32-144 15,0 0-32-15,0 0 0 0,0 0 96 0,0 0 16 16,0 0 0-16,52-5 0 0,-50 14 384 0,-2-2 64 16,0 4 32-16,-2 1 0 0,1 2-448 0,-1-1-96 15,0 0 0-15,0 2-16 0,1 1-496 0,0-3-80 16,-1-1-32-16,1-2 0 15,1 2-640-15,1-6-128 0</inkml:trace>
  <inkml:trace contextRef="#ctx0" brushRef="#br0" timeOffset="152120.01">23647 6090 14735 0,'-4'1'1312'0,"0"2"-1056"0,2-3-256 0,0 1 0 16,1 1 1328-16,-1 2 208 0,-3 2 32 0,-5 4 16 16,-1 5 672-16,-3 4 144 0,3 0 32 0,1 2 0 15,4-1-1024-15,1-1-208 0,3-1-48 0,2-2 0 16,1 1-912-16,2-1-240 0,4-4 0 0,0 0 0 15,2-2-1328-15,-1-4-304 0</inkml:trace>
  <inkml:trace contextRef="#ctx0" brushRef="#br0" timeOffset="152305.04">23731 6246 13823 0,'-4'2'608'0,"1"0"128"0,2 0-592 0,0 1-144 16,1 0 0-16,0-3 0 0,0 4 816 0,0 2 128 16,0 3 16-16,0 3 16 0,0 4 352 0,0-2 64 0,1 1 16 0,2-4 0 31,0-3-1568-31,2 1-304 0,2-3-64 0,-1-2-16 0</inkml:trace>
  <inkml:trace contextRef="#ctx0" brushRef="#br0" timeOffset="152453.72">23765 6148 18431 0,'-3'3'1632'0,"-1"-3"-1312"0,3 0-320 0,1 0 0 16,0 0 1360-16,0 0 208 0,-3 0 32 0,1 0 16 16,0 0-1616-16,2 0-336 0,3 1-64 0,-3 4-16 15</inkml:trace>
  <inkml:trace contextRef="#ctx0" brushRef="#br0" timeOffset="152638.51">23886 6144 22111 0,'-1'2'976'15,"1"-2"208"-15,1 0-944 0,1 1-240 0,0-1 0 0,-1 1 0 16,2 2 848-16,1 3 128 0,2 1 32 0,1 4 0 0,1 5 976 0,-5 1 192 15,0 2 32-15,-3 4 16 0,-4 1-1264 0,-3 1-240 16,-4 1-48-16,-2-1-11056 16,-3 1-2224-16</inkml:trace>
  <inkml:trace contextRef="#ctx0" brushRef="#br0" timeOffset="153372">24372 6417 20271 0,'-1'2'1792'0,"0"2"-1424"0,1-2-368 0,0-1 0 16,0 3 1376-16,0 1 208 0,-1 5 32 0,-2 6 16 15,1 5 448-15,-1 3 96 0,0 3 0 0,-1-1 16 16,1-2-1184-16,0-1-240 0,-1-3-64 0,2-4 0 15,-1-2-1360-15,2-1-288 0</inkml:trace>
  <inkml:trace contextRef="#ctx0" brushRef="#br0" timeOffset="153538.04">24241 6559 30399 0,'-8'2'1344'0,"5"-1"288"0,1 2-1312 0,1-2-320 15,1 0 0-15,1-1 0 0,2 2 480 0,2 0 32 0,4 2 0 0,3-2 0 16,-12-2-192-16,41 10-48 16,-41-10 0-16,56 8 0 15,-56-8-1104-15,67 8-208 0,-67-8-48 0,73 4-16 0</inkml:trace>
  <inkml:trace contextRef="#ctx0" brushRef="#br0" timeOffset="153736.34">24899 6679 28559 0,'-6'6'1264'0,"2"-6"272"0,2 1-1232 0,-1-1-304 0,3 0 0 0,0-1 0 0,2 1 416 0,0-3 32 15,1 1 0-15,0-2 0 16,-3 4-1760-16,0 0-352 0,0 0-64 0,0 0 0 0</inkml:trace>
  <inkml:trace contextRef="#ctx0" brushRef="#br0" timeOffset="153884.43">25102 6697 35935 0,'-9'4'1600'0,"4"0"320"0,2-2-1536 0,1-2-384 16,2 0 0-16,0 0 0 0,2 0 0 0,-1-2 0 15,3-2 0-15,-4 4 0 16,0 0-2176-16,0 0-368 0,47-9-64 0,-47 9-16 0</inkml:trace>
  <inkml:trace contextRef="#ctx0" brushRef="#br0" timeOffset="154019.53">25383 6727 32255 0,'-4'2'2864'0,"2"-2"-2288"0,0-2-576 0,4 1 0 15,-1 1 1168-15,0-3 128 0,-1 3 32 0,0 0 0 32,0 0-2464-32,0 0-480 0,0 0-112 0,0 0 0 0</inkml:trace>
  <inkml:trace contextRef="#ctx0" brushRef="#br0" timeOffset="154804.94">26013 6449 22111 0,'-1'2'1968'0,"0"1"-1584"0,0 0-384 0,1-1 0 15,0 0 1600-15,0 4 224 0,-2 3 48 0,1 4 16 0,-1 6-336 0,0 3-64 16,1 3-16-16,0-3 0 16,0-2-480-16,1-1-96 0,1-3-32 0,0-1 0 31,0-6-1504-31,1 1-288 0,0-1-64 0,1-5-14592 0</inkml:trace>
  <inkml:trace contextRef="#ctx0" brushRef="#br0" timeOffset="154954.69">25787 6534 26719 0,'-1'2'2368'0,"0"-2"-1888"16,1 0-480-16,1 2 0 0,1-2 2352 0,2 1 368 15,2 3 80-15,4-1 16 0,-10-3-1504 0,38 13-288 16,-38-13-64-16,57 12-16 0,-57-12-528 0,72 6-96 16,-72-6-32-16,80 0 0 0,-80 0-288 0,81-6-304 0</inkml:trace>
  <inkml:trace contextRef="#ctx0" brushRef="#br0" timeOffset="155665.87">26896 6299 19343 0,'-6'-2'1728'0,"0"-1"-1392"0,1 2-336 0,2-2 0 16,-2 3 2208-16,-1-1 368 0,-5 0 80 0,-7 0 16 15,-10 1-640-15,-2 1-128 0,-3 8-32 0,4 3 0 16,0 2-624-16,5 3-128 0,0 5-32 0,4 0 0 16,3 1-672-16,2-1-144 0,3 3-16 0,4-3-16 15,3 0-112-15,4 0-128 0,4-2 176 0,2 1-176 16,3-5 144-16,2 2-144 0,5-4 0 0,1-1 144 0,4-3-144 16,-20-10 0-16,44 12 0 0,-44-12 0 15,55 3 0-15,-55-3 0 0,52-3 0 0,-52 3 0 16,0 0 0-16,66-22 0 0,-66 22 0 0,0 0 0 15,56-43-208-15,-56 43 80 0,0 0 128 0,37-59-208 0,-37 59 16 16,16-49 0-16,-11 23 0 0,-1 0 0 16,-2-1-608-16,-3 1-112 0,-1 4-32 15,-3-1 0-15,0 5-1152 0,-3 2-224 0</inkml:trace>
  <inkml:trace contextRef="#ctx0" brushRef="#br0" timeOffset="155884.17">26681 6454 21183 0,'-12'5'1888'0,"6"-3"-1504"16,1-2-384-16,2 0 0 0,4 0 2880 0,-1 0 496 15,2 0 96-15,0-2 32 0,3 0-2288 0,-5 2-464 16,0 0-96-16,0 0-16 0,57-12-192 0,-57 12-64 0,0 0 0 15,75-6 0 1,-75 6-720-16,65-4-160 0</inkml:trace>
  <inkml:trace contextRef="#ctx0" brushRef="#br0" timeOffset="156505.37">27157 6522 29487 0,'-6'5'1296'0,"3"-5"288"0,1 1-1264 0,1 1-320 0,1-2 0 0,0 3 0 0,0-3 800 0,0 3 96 16,0 1 32-16,1 5 0 0,0 1 256 0,0 0 48 15,2 2 16-15,-1 0 0 0,1-2-480 0,-2-1-112 0,2 1-16 0,-1-3 0 16,1-1-640-16,-2 1-304 16,0-2 32-16,0-1 0 0,1 1 272 0,-2-3 0 0,0 0 0 0,0-2 0 15,0 3 0-15,-2-3 0 16,0 0 0-16,1 0 0 0,-1-3-176 0,1 1 176 0,0 0-160 0,0-1 160 15,1 0-192-15,-2-3 192 0,4 0-208 0,0 0 80 0,1-2-64 16,-3 8 0-16,0 0 0 0,0 0 0 16,0 0 0-16,0 0 0 0,35-43 0 0,-35 43 0 0,0 0 192 15,0 0 0-15,0 0 0 0,0 0 0 16,0 0 0-16,51-28 0 0,-51 28 0 0,0 0 0 16,0 0 0-16,0 0 0 0,0 0 128 0,37 9-128 15,-32-4 208-15,-2 3-16 0,-1-2-16 16,-1-2 0-16,1 2 96 0,-2-1 32 0,0 2 0 0,0-4 0 15,0 3-112-15,1-5 0 0,0 2-16 0,0-1 0 16,3-2-176-16,-2 0 0 0,2-2 0 0,-4 2 0 16,0 0 0-16,0 0-272 0,0 0 64 0,0 0 16 15,0 0-128-15,0 0 0 0,47-33-16 0,-47 33 0 0,0 0 336 0,0 0-176 16,0 0 176-16,0 0-128 16,0 0 128-16,30 8 176 0,-28-2-48 0,2 3 0 0,-1-2 368 15,-2 3 64-15,1 1 16 0,-1-1 0 16,-1 2-208-16,0-2-48 0,2-1 0 0,-2 1 0 0,0-4-320 15,0 0 0-15,1-2 0 0,1 0-18032 0</inkml:trace>
  <inkml:trace contextRef="#ctx0" brushRef="#br0" timeOffset="157096.6">27660 6353 12895 0,'0'0'1152'0,"0"0"-928"0,2 0-224 0,-1 0 0 15,0 0 1296-15,-1 0 224 0,1 3 32 0,3-2 16 0,0 4 1424 0,1 1 272 16,2 4 64-16,1 0 16 16,0 0-1072-16,2 5-224 0,1-3-32 0,0 4-16 0,3 0-1072 15,0-2-224-15,0 2-32 0,1 1-16 16,0-3-464-16,-1 1-192 0,2-2 128 0,1 0-128 0,-1-1 0 16,0-2 0-16,-1 0 0 0,-1-1-11984 15,-2-3-2336-15</inkml:trace>
  <inkml:trace contextRef="#ctx0" brushRef="#br0" timeOffset="157341.4">27920 6340 9215 0,'-1'0'816'0,"0"-3"-656"16,-1 3-160-16,1 0 0 0,1 0 2144 0,-2 0 400 16,-1 0 80-16,-2 3 0 0,-2 1 336 0,-3-1 64 15,-1 6 16-15,-2 1 0 0,-1 6-784 0,-4-1-144 16,0 7-48-16,-2 0 0 0,-2 1-1296 0,-1-1-272 0,2 0-48 0,2 0-16 16,1-3-304-16,3-3-128 15,3 0 0-15,3-7-11392 16,1 1-2384-16</inkml:trace>
  <inkml:trace contextRef="#ctx0" brushRef="#br0" timeOffset="157959.07">28204 6015 6447 0,'-1'0'576'0,"0"0"-576"0,0 0 0 0,0 0 0 15,-1 0 1536-15,1 1 208 0,-3-1 48 0,-2 2 0 16,-2 5 944-16,-4-1 192 0,1 4 32 0,-2 2 16 16,-2 0-352-16,1 4-64 0,1 0 0 0,0 3-16 15,1 0-1264-15,2 0-240 0,3 0-48 0,0 3-16 16,4-3-720-16,1-1-256 0,2 0 144 0,3-4-144 16,1 0-352-16,1-2-160 0,3 1-16 0,0-1-15152 0</inkml:trace>
  <inkml:trace contextRef="#ctx0" brushRef="#br0" timeOffset="159077.04">28258 6104 1839 0,'0'0'160'0,"0"0"-160"0,0 0 0 0,0 0 0 16,0 0 800-16,0 0 128 0,0 2 32 0,0-2 0 15,0 4 400-15,0-2 96 0,1 2 16 0,0-1 0 16,0 0 192-16,1 3 32 0,-1 1 16 0,-1-1 0 0,1 0 16 0,-1 1 0 15,0 0 0-15,0 1 0 16,-1 0-80-16,0 0-16 0,-1-2 0 0,1 1 0 16,0-1-416-16,0-1-64 0,1 0-32 0,-2-4 0 15,2 1-432-15,0 1-96 0,0-3-16 0,0 0 0 16,2 1-384-16,-2-1-192 0,0 0 160 0,0-1-160 16,1 1 0-16,-1 0 0 0,1 0 0 0,-1-3 0 0,1 3 0 0,-1-3-208 15,0 3 64-15,2-3 16 16,-2 1 128-16,1 1-208 0,-1-3 80 0,0 1 128 0,1 3-128 0,0-3 128 15,-1 3 0-15,0-3 0 0,2 3 0 0,-1-2 0 16,0 0 0-16,-1 2 0 0,1 0 0 0,1-2 0 16,-1 2 0-16,-1 0 0 0,1-2 0 0,0 2 0 15,-1-2 0-15,0 2 128 0,1 0-128 0,-1-2 0 16,2 2 0-16,-2 0 128 0,0 0-128 0,0 0 0 0,0 0 0 0,-2 0 128 16,2 0-128-16,0 0 128 15,0 0-128-15,-1 0 128 0,1 0 64 0,-1 0 16 0,1 0 0 0,-1 0 0 16,0 0 0-16,1 2 0 15,-2-2 0-15,1 0 0 0,1 0-32 0,-1 2-16 16,0 0 0-16,-1-2 0 0,2 2-160 0,-1-2 0 16,1 2 0-16,0-2 128 0,0 2-128 0,0-2 0 15,-1 3 0-15,1-3 0 0,0 1-368 0,1-1 0 0,-1 2 0 0,1-2 0 32,1 0-608-32,0 0-128 0,1 0-32 0,-1 0 0 15,0 0 160-15,1 0 16 0,-1 0 16 0,0 0 0 0,0-2 544 0,-2 2 96 0,1 0 32 0,-2 2 0 0,1-2 272 0,-1 2 272 16,0-1-48-16,-1 3-16 15,1-4 528-15,0 3 96 0,0 0 32 0,-1 0 0 16,2-3-160-16,0 3-48 0,0 1 0 0,2-2 0 16,0-1-224-16,1 3-48 0,0-3-16 0,2 3 0 0,-5-4-240 0,0 0-128 15,0 0 160-15,0 0-160 16,0 0 0-16,0 0 0 0,0 0 0 0,0 0 0 16,53-12-352-16,-53 12-160 0,0 0-48 0,0 0-14448 15</inkml:trace>
  <inkml:trace contextRef="#ctx0" brushRef="#br0" timeOffset="159256">28312 6037 28559 0,'-6'0'1264'0,"3"0"272"0,1-3-1232 0,1 2-304 16,1 1 0-16,0 0 0 0,1 0 144 0,0-2-16 0,2-1-128 0,-3 3 192 15,0 0-688-15,0 0-144 0</inkml:trace>
  <inkml:trace contextRef="#ctx0" brushRef="#br0" timeOffset="159466.31">28489 6041 18431 0,'1'2'816'0,"-1"-2"160"0,0 1-784 0,1 2-192 0,1-1 0 0,-2-2 0 15,2 4 2096-15,-1 2 368 0,2 4 80 0,-1 2 16 16,2 7-48-16,-3 1 0 0,-1 2 0 0,-2 0 0 16,-3 1-1376-16,-3-2-288 0,0-2-48 0,-2 0-16 0,-1-3-784 0,-2 3-400 15,3-6 32-15,1 2-16848 0</inkml:trace>
  <inkml:trace contextRef="#ctx0" brushRef="#br0" timeOffset="160054.94">28044 6567 11967 0,'-4'-1'528'0,"3"0"112"0,0 1-512 0,-1-3-128 0,2 3 0 0,0 0 0 15,0-1 1392-15,2 1 240 0,-1 0 48 0,0-2 16 16,2 2 560-16,-1 0 112 0,0 0 32 0,0 2 0 15,0 2-592-15,-1-2-112 0,1 3-32 0,-1 2 0 0,0 1-1072 0,0-2-208 16,1 4-64-16,-1-4 0 16,0 3-112-16,0-1-16 0,1 0-16 0,-2-4 0 15,1 2 64-15,-1-2 16 0,1-2 0 0,-1 1 0 16,0-2-112-16,1 1-16 0,-1-2 0 0,0 0 0 0,1-2-128 0,1-1 0 16,-1 2 0-16,1-5 0 15,1 2 0-15,-1-2 0 0,-2 6 0 0,0 0 0 0,0 0 0 0,0 0 0 16,0 0 0-16,0 0 0 15,40-47 0-15,-40 47 0 0,0 0 0 0,0 0 0 16,0 0 0-16,0 0 0 0,0 0 0 0,0 0 0 0,0 0 160 0,0 0 0 0,0 0 0 16,43 6 0-16,-40-2 176 0,0 2 48 15,1 0 0-15,0 1 0 0,0-4-144 0,-1 1-32 16,1 1 0-16,0-1 0 16,1-2-64-16,0-2-16 0,-5 0 0 0,0 0 0 0,0 0-128 0,0 0 0 15,0 0 0-15,0 0 0 0,53-22-320 0,-53 22 48 16,0 0 16-16,0 0 0 0,0 0-64 0,0 0 0 0,0 0 0 15,0 0 0-15,47-25 160 0,-45 28 32 0,-1 2 0 0,1 0 0 16,-1 1 368-16,0 0 80 16,-1 1 0-16,0 2 16 0,0 1 160 0,0-1 16 0,0-3 16 0,1 1 0 15,2-1-336-15,-1 1-192 0,2-5 192 0,1 2-17808 16</inkml:trace>
  <inkml:trace contextRef="#ctx0" brushRef="#br0" timeOffset="160653.47">28754 6027 6447 0,'0'0'576'0,"0"0"-576"0,0 0 0 0,0 0 0 0,0 0 2016 0,0 0 288 15,0 0 64-15,0 0 16 16,0 0 32-16,0 0 0 0,0 0 0 0,32 14 0 0,-27-2 432 0,0 4 96 16,0 6 0-16,-2 4 16 15,0 8-1248-15,-2 0-256 0,0 7-48 0,-2 1-16 0,0 3-816 0,-3 2-144 16,0-5-48-16,-3 1 0 15,-2-2-128-15,-2-3-48 0,-1-1 0 0,-3-7 0 0,0-3-208 0,-1-3 0 16,1-3 0-16,-1-2 0 16,0 0-608-16,-1-5-160 0</inkml:trace>
  <inkml:trace contextRef="#ctx0" brushRef="#br0" timeOffset="162024.01">29037 6041 10127 0,'-4'6'896'0,"3"-4"-704"16,0 2-192-16,-1 0 0 0,2 1 1808 0,2-4 336 16,-1 5 64-16,0 4 16 0,3 8 320 0,-1 8 64 15,2 12 16-15,-1 2 0 0,1 2-112 0,-4 4-16 16,0 2 0-16,-2-1 0 0,-2 2-1168 0,-2-2-240 0,-2 0-64 0,-2 1 0 15,-4-1-640-15,-2 0-144 0,-2-3-32 0,0-5 0 16,-1-2-208-16,1-4 0 0,1 1 0 0,1-6-12176 16,-2 0-2368-1</inkml:trace>
  <inkml:trace contextRef="#ctx0" brushRef="#br0" timeOffset="162979.91">25969 5718 9215 0,'-1'-3'816'0,"1"2"-656"16,0 1-160-16,1 0 0 0,-1 0 992 0,1-2 160 15,0 2 48-15,-1 0 0 0,0 0-16 0,0 0 0 16,0 0 0-16,0 0 0 0,0 0 608 0,0 0 128 16,40-29 32-16,-40 29 0 0,0 0-256 0,0 0-48 15,0 0-16-15,63-10 0 0,-63 10-304 0,0 0-64 16,67-3-16-16,-67 3 0 0,65-5-416 0,-65 5-64 16,81-7-32-16,-81 7 0 0,91-6-352 0,-91 6-64 15,99-6 0-15,-46 2-16 0,7 1-176 0,1-3-128 16,6-1 144-16,-3 4-144 0,-4 0 128 0,2 3-128 15,2-2 0-15,1 0 0 0,3 2 128 0,2 0-128 0,0 0 0 0,-1 0 0 16,1 2 176-16,0 3-176 0,4-4 192 16,4 1-192-16,4 1 192 0,-2-3-64 0,-3 1 0 0,0 2-128 15,-1-1 128-15,6-1-128 0,4-2 0 0,-3 1 0 16,-5 0 160-16,-1 0-160 0,-2 4 128 0,-1-4-128 16,4 0 0-16,-8 0 0 0,-6 0 0 0,-8 0 0 15,-6 2 0-15,2-2 0 0,5 4 0 0,-1-4 0 16,1-3 160-16,-5 2-160 0,-3-1 192 0,-3-1-192 15,-3 2 288-15,-43 1-48 0,78-5-16 0,-78 5 0 16,80-1-48-16,-80 1-16 0,76 0 0 0,-76 0 0 16,70 0 16-16,-70 0 0 0,65 0 0 0,-65 0 0 15,48 4 32-15,-48-4 16 0,0 0 0 0,55 6 0 0,-55-6-16 0,0 0 0 16,45 6 0-16,-45-6 0 0,0 0-208 16,0 0 128-16,0 0-128 0,46 10 0 0,-46-10 0 15,0 0 0-15,0 0 0 0,0 0 0 0,0 0 0 0,0 0-192 16,0 0 48-16,0 0-19536 15</inkml:trace>
  <inkml:trace contextRef="#ctx0" brushRef="#br0" timeOffset="-212122.25">15757 8137 19343 0,'-1'0'1728'0,"0"0"-1392"0,1 0-336 0,0 0 0 15,1 0 816-15,-1 0 80 0,1 0 32 0,1 0 0 16,0 2 608-16,2-2 128 0,1 0 32 0,2 1 0 16,-7-1-272-16,0 0-48 0,0 0-16 0,60 11 0 15,-60-11-528-15,0 0-128 0,66 7 0 0,-66-7-16 16,53 3-496-16,-53-3-192 0,59 0 176 0,-59 0-176 15,58-3-592-15,-58 3-224 16,0 0-32-16,74-3-14496 0</inkml:trace>
  <inkml:trace contextRef="#ctx0" brushRef="#br0" timeOffset="-211901.44">15812 8288 31327 0,'-19'6'1392'0,"12"-3"272"0,-1-3-1328 0,3 3-336 15,2-3 0-15,2 1 0 0,1 2 960 0,-2-2 112 16,2 4 16-16,4-2 16 0,3 4 32 0,-7-7 0 16,0 0 0-16,60 16 0 0,-60-16-752 0,70 0-128 15,-70 0-48-15,95-4 0 16,-39 0-544-16,1-4-112 0</inkml:trace>
  <inkml:trace contextRef="#ctx0" brushRef="#br0" timeOffset="-211120.67">19350 7779 33167 0,'-5'0'2944'0,"1"3"-2352"0,3-3-464 0,2 0-128 16,0-3 592-16,-1 3 112 0,1-2 0 0,1-2 16 0,-2 4-320 0,0 0-64 15,0 0-16-15,43-36 0 0,-43 36 0 0,48-31-16 16,-48 31 0-16,58-41 0 0,-58 41-304 0,66-54 0 15,-66 54 0-15,64-59 0 0,-64 59 0 16,57-51 0-16,-57 51 0 0,41-32 0 0,-41 32 0 0,0 0 0 16,0 0 0-16,0 0 0 0,0 0 512 0,0 0 64 15,0 0 0-15,15 13 0 0,-23 12 16 0,-4 4 16 16,-1 5 0-16,-1 1 0 0,-4 3-112 0,1 1-32 16,-2-1 0-16,3 1 0 15,2 0-160-15,2-3-48 0,4-5 0 0,3-5 0 0,4-5-256 16,3-3-304-1,4-2 64 1,5-3-19472-16</inkml:trace>
  <inkml:trace contextRef="#ctx0" brushRef="#br0" timeOffset="-206160.45">16603 8096 18431 0,'-2'2'1632'0,"0"-2"-1312"16,4 0-320-16,0-2 0 15,1 2-368-15,0 0-144 0,4-1-16 0,-7 1-16 0,0 0 176 0,0 0 48 16,63-3 0-16,-63 3 0 0,0 0 1184 0,84-2 240 15,-84 2 48-15,66 0 16 0,-66 0 272 0,72-2 48 16,-72 2 16-16,67-2 0 0,-67 2-16 0,114-6 0 0,-50 2 0 0,-3 2 0 16,-61 2-528-16,101-4-96 15,-43 0-32-15,1 2 0 0,2-1-256 0,1 2-64 0,5-2-16 16,-8 0 0-16,-59 3 16 0,92-4 0 0,-32 2 0 16,9 2 0-16,6-4-192 0,0 4-16 0,-1-3-16 0,-2 3 0 15,-4 0-96-15,-1-2-32 0,-2 2 0 0,0 0 0 16,3 2-160-16,0-2 160 0,0 0-160 15,-5 3 160-15,-4-2-16 0,5 4 0 0,6-1 0 0,4-1 0 16,-1 1 0-16,0-1 0 0,1-1 0 0,-10 2 0 16,-9-2 16-16,6-2 0 0,10 2 0 0,2-2 0 15,-6 0-160-15,4-2 0 0,2 2 144 0,-7 0-144 0,-66 0 0 0,104-2 0 16,-33 2 0-16,15-3 128 16,0 2-128-16,1 1 144 0,-1 0-144 0,0 0 160 15,-2 0 16-15,0 0 0 0,-1 4 0 0,-5-4 0 0,-3 2 0 16,-1 2 0-16,2-1 0 0,0-3 0 0,2 1-48 0,-2-1 0 15,-6 2 0-15,2-2 0 0,2 0 32 0,3 0 0 16,1-2 0-16,-5 1 0 0,-5 1-160 16,-5 0 160-16,-2 1-160 0,4 1 160 0,-2-2-160 0,-6 1 128 15,-8 2-128-15,4-1 128 0,2 2-128 0,-5-1 0 16,-3 3 144-16,-1-3-144 0,2 4 0 0,2-4 0 16,-1 0 0-16,1-2 0 0,-4 2 0 0,-2-3-256 15,3 0 32-15,-2 0-19104 0</inkml:trace>
  <inkml:trace contextRef="#ctx0" brushRef="#br0" timeOffset="-205333.75">17620 8532 20271 0,'-19'13'1792'0,"9"-7"-1424"0,0 0-368 0,3 0 0 15,2-3 1856-15,2 0 320 0,0 0 48 0,-5 3 16 16,-3 0 320-16,-1 4 64 0,-1-2 0 0,4 0 16 0,4-5-1456 0,2-2-288 15,6-4-64-15,-3 3-16 0,0 0-608 0,0 0-208 16,57-42 144-16,-57 42-144 0,55-43 0 0,-55 43 0 16,68-52 0-16,-68 52 0 0,76-63 0 0,-76 63 0 15,70-60 0-15,-70 60 0 0,63-54 0 0,-63 54 0 16,45-37 0-16,-45 37-176 0,0 0 176 0,0 0 0 16,43-36 0-16,-42 33 0 0,-1 1 0 0,-1 2 0 15,0 2 0-15,-3 1 0 0,0 1 256 0,-1 5 16 16,-1 2 16-16,-1 4 0 0,-2 3-48 0,-1 5-16 15,-1 5 0-15,-1 4 0 0,1-7-64 0,-1 7-16 16,-1 3 0-16,-1 2 0 0,3-1-144 0,1-4 0 0,3-1 0 16,2-3 128-1,2-7-480-15,2-1-96 0,4-4-32 0,2-4-18272 0</inkml:trace>
  <inkml:trace contextRef="#ctx0" brushRef="#br0" timeOffset="-205093.66">18332 8263 25055 0,'-4'2'544'0,"2"-2"112"15,-1 1 32-15,2 2 16 0,1-3-560 0,0 2-144 0,0 2 0 0,0 2 0 16,0 4 1632-16,0 9 288 0,-1 7 64 0,0 2 16 15,-3 7 112-15,0-4 0 0,0-12 16 0,1 7 0 0,-4 8-1408 0,0 2-272 16,0 1-64-16,-2-3-16 0,2-5-368 0,0-4 0 16,1-6 0-16,2-5-18320 15</inkml:trace>
  <inkml:trace contextRef="#ctx0" brushRef="#br0" timeOffset="-204945.47">18226 8442 35935 0,'-7'4'1600'0,"5"-4"320"0,1 1-1536 0,-1 1-384 16,4-2 0-16,-1 3 0 0,3-3 448 0,2 1 0 16,4 4 16-16,-10-5 0 0,0 0 96 0,66 4 16 15,-66-4 0-15,65-3 0 16,-65 3-1520-16,90-6-288 0,-29 6-64 0,2-1-16 0</inkml:trace>
  <inkml:trace contextRef="#ctx0" brushRef="#br0" timeOffset="-204431.66">18996 8555 8287 0,'-3'5'736'0,"2"-5"-592"16,0 0-144-16,1 0 0 0,0 0 2400 0,1 0 448 15,2 0 96-15,2-3 0 0,-5 3-192 0,0 0-64 16,0 0 0-16,52-18 0 0,-52 18-736 0,0 0-160 16,66-24-16-16,-66 24-16 0,55-22-928 0,-55 22-192 15,53-25-48-15,-53 25 0 0,0 0-368 0,64-41-80 16,-64 41-16-16,0 0 0 0,39-42-128 0,-39 42 0 0,0 0 0 0,9-37 0 16,-12 27 0-16,-5 2-144 0,-2 0 144 0,-2 3-160 15,-4 4 160-15,-3 1 0 0,0 1 0 0,-4 5 0 16,0 4 160-16,1 1 112 0,2-1 32 0,4 0 0 15,2 0 272-15,2 2 64 0,-1 7 16 0,5 0 0 16,0 3-208-16,5-2-64 0,1-2 0 0,5 1 0 16,2-1-192-16,3 2-32 0,5-1-16 0,4-3 0 15,3 0-144-15,-20-16 0 0,48 18 0 0,-48-18 0 16,61 10 0-16,-61-10-304 0,67-2 48 0,-67 2-18432 16</inkml:trace>
  <inkml:trace contextRef="#ctx0" brushRef="#br0" timeOffset="-204254.7">19431 8405 8287 0,'-5'2'736'0,"2"0"-592"0,0-2-144 0,2 0 0 0,3-2 4768 0,0 4 928 16,0 0 176-16,2-2 32 0,-4 0-3152 0,0 0-624 16,34 16-128-16,-34-16-16 0,36 19-704 0,-36-19-144 0,45 22-32 15,-45-22 0-15,44 25-816 0,-44-25-160 16,42 20-128-16,-42-20 144 15,37 18-704-15,-37-18-144 0</inkml:trace>
  <inkml:trace contextRef="#ctx0" brushRef="#br0" timeOffset="-204085.9">19742 8342 19343 0,'-4'0'1728'0,"0"0"-1392"0,0 2-336 0,2-2 0 16,-2 2 2976-16,-2 3 528 0,-8 1 96 0,-5 5 32 15,-7 6-1152-15,-4 5-240 0,0 2-32 0,1 3-16 16,1-1-1472-16,4-1-288 0,0 1-64 0,4-5-16 16,4 1-352-16,4-6 0 0,5 0 0 0,3-6-12304 15,5 0-2464-15</inkml:trace>
  <inkml:trace contextRef="#ctx0" brushRef="#br0" timeOffset="-203681.55">19808 8358 32255 0,'-3'0'2864'0,"1"2"-2288"16,2-2-576-16,0 2 0 0,2 0 1360 0,-1 4 176 16,-1 3 16-16,0 7 16 0,-1 6-688 0,1 7-144 15,-2 5-32-15,2 1 0 0,0 1-320 0,-1-3-80 16,0 3-16-16,-2-4 0 0,1 2-288 0,-2-6 0 15,2-4 0-15,-2 0 0 0,0-4 0 0,1-3-256 16,-1-3 64-16,1-5 0 16,1-3-368-16,0-6-64 0,0-3-16 0,0-3 0 15,1 0-1600-15,-1-10-336 0,2-4-64 0,13-71-16 47,3-1-1728-47,1 13-352 0,-2 22-64 0,0 14 0 0,-15 43 3648 0,27-53 720 0,-27 53 160 0,0 0 16 16,0 0 3328-16,0 0 672 0,53-26 128 0,-53 26 32 15,0 0-576-15,0 0-128 0,42 10 0 0,-42-10-16 16,0 0-1600-16,30 21-320 0,-23-11-64 0,-2 3-16 16,-1 4-752-16,-5 1-160 0,-3-1-16 0,-5 3-16 15,-4 2-112-15,-6-2-128 0,-3 1 176 0,-4-3-176 16,-1-1 0-16,2-5-176 0,0-2 0 0,7-6-18192 16</inkml:trace>
  <inkml:trace contextRef="#ctx0" brushRef="#br0" timeOffset="-203319.73">20565 8219 13823 0,'-9'-7'1216'0,"4"1"-960"16,1 0-256-16,0 2 0 0,1 0 1664 0,2 3 304 15,-1 0 48-15,-3 1 16 0,-5-3-368 0,-3 6-80 0,-4 3-16 0,-1 6 0 16,-3 8 672-16,-2 5 128 0,0 7 16 0,-1 5 16 15,2 1-1008-15,1 7-208 0,1-1-32 0,4 3-16 16,3 0-656-16,4-4-128 0,1-3-32 0,7-5 0 16,5 0-320-16,3-7 128 0,6-3-128 0,2-5 0 31,3-2-384-31,-18-18-128 0,43 20-48 0,-43-20-17008 0</inkml:trace>
  <inkml:trace contextRef="#ctx0" brushRef="#br0" timeOffset="-203091.4">20459 8466 19343 0,'-3'-2'1728'0,"2"2"-1392"15,2 0-336-15,1 0 0 0,0 0 2304 0,0 0 384 16,-2 0 64-16,0 0 32 0,0 0-32 0,0 0 0 15,68 7 0-15,-68-7 0 0,55 3-1664 0,-55-3-320 16,60 4-80-16,-60-4-16 0,66-3-448 0,-66 3-96 16,66-4 0-16,-66 4-12544 15,59-12-2512-15</inkml:trace>
  <inkml:trace contextRef="#ctx0" brushRef="#br0" timeOffset="-202402.56">21473 8526 8287 0,'-2'-11'736'0,"0"2"-592"0,0 2-144 0,0 1 0 16,1 0 3360-16,-1 1 640 0,-2-3 128 0,-4-4 32 16,-3-7-1200-16,-5 0-224 0,-6-2-48 0,-2 7-16 15,0 4-880-15,-3 8-192 0,-3 4-16 0,1 4-16 0,2 8-800 0,0 1-144 16,2 2-48-16,1 4 0 16,4 1-224-16,1 3-48 0,4 1-16 0,3 2 0 0,3-2-80 0,3 2-16 15,1-2 0-15,5-1 0 0,3 3-48 0,4-6-16 16,3 0 0-16,5-3 0 15,2 1-128-15,3-7 0 0,5 2 0 0,-25-15 0 16,52 19 0-16,-52-19 0 0,54 3 0 0,-54-3 0 16,57-10 0-16,-57 10 0 0,52-22 0 0,-52 22 0 15,0 0 0-15,60-51-144 0,-60 51 144 0,31-47 0 0,-31 47-192 16,21-54 192-16,-21 54-192 0,10-59 192 0,-7 26-320 16,-4 5 32-16,-3 0 16 0,-1 5 0 15,-3 2-608 1,-1 5-112-16,-3 0-32 0,-1 6-16256 0</inkml:trace>
  <inkml:trace contextRef="#ctx0" brushRef="#br0" timeOffset="-202199.42">21230 8602 25791 0,'-5'2'2304'0,"2"-2"-1856"0,1-2-448 0,4 0 0 15,-2 2 1856-15,0 0 256 0,0 0 64 0,0 0 16 16,0 0-1312-16,0 0-272 0,0 0-48 0,59-16-16 16,-59 16 64-16,0 0 16 0,74-2 0 0,-74 2-11568 15,62 0-2304-15</inkml:trace>
  <inkml:trace contextRef="#ctx0" brushRef="#br0" timeOffset="-201491.91">21682 8281 18431 0,'-2'2'1632'0,"2"0"-1312"0,0-2-320 0,0 3 0 16,0-3 1792-16,0 3 272 16,0 3 64-16,-2 7 16 0,0 3 320 0,0 4 64 15,0 1 16-15,-1 1 0 0,2-2-1168 0,0 1-224 16,0-2-64-16,-1-2 0 0,1-5-784 0,0 0-176 0,1 1-128 0,-1-7 192 15,-1 1-1616-15,2-2-320 0</inkml:trace>
  <inkml:trace contextRef="#ctx0" brushRef="#br0" timeOffset="-201330.87">21537 8279 30399 0,'-4'2'1344'0,"3"-2"288"0,0 0-1312 0,1 0-320 0,1 0 0 0,0 0 0 15,3 0 1344-15,-4 0 208 0,0 0 48 0,0 0 0 0,62 0-320 0,-62 0-64 16,65-3-16-16,-65 3 0 16,73-3-816-16,-73 3-144 0,76-4-48 0,-76 4-12288 15,79-5-2480-15</inkml:trace>
  <inkml:trace contextRef="#ctx0" brushRef="#br0" timeOffset="-200691.44">22023 8475 14735 0,'-4'0'1312'0,"2"0"-1056"15,2 0-256-15,0 0 0 0,1 3 2288 0,-1-3 400 0,0 2 64 0,1 5 32 0,2-1 32 16,2 4 0-1,1 2 0-15,3 0 0 0,0 2-1248 0,4 0-240 16,2 0-48-16,1 1-16 0,1 1-832 0,2-2-176 16,-19-14-16-16,37 27-16 0,-20-13-224 0,-17-14 0 15,33 22 0-15,-33-22 0 16,26 16-1120-16,-26-16-224 0</inkml:trace>
  <inkml:trace contextRef="#ctx0" brushRef="#br0" timeOffset="-200455.19">22273 8478 10127 0,'-5'-3'896'0,"2"2"-704"0,0 1-192 0,-1 0 0 0,3 0 3248 0,-2 0 608 15,1 0 128-15,-4 0 32 0,-6 4-752 0,-2 5-160 16,-4 0-32-16,0 5 0 0,-2 3-1408 0,-2 6-304 15,-1 0-48-15,1 2-16 0,0 0-928 0,0-2-192 16,2 2-48-16,3-3 0 0,3-3-128 0,4-3 0 16,1-1 0-16,4-6 0 15,4-1-608-15,1-3-160 0,4-5-16 0,-4 0-16544 16</inkml:trace>
  <inkml:trace contextRef="#ctx0" brushRef="#br0" timeOffset="-200060.8">22526 8336 11055 0,'-2'-3'976'0,"-1"2"-784"0,2-1-192 0,1 0 0 15,0 2 1936-15,0 0 352 0,-1-2 64 0,-3 2 16 16,-1 0 128-16,-3 0 48 0,-1 6 0 0,-1 0 0 0,1 2-368 15,-1 3-80-15,2 0-16 0,-1 4 0 0,2 1-1072 0,2-1-224 16,0 1-32-16,4 0-16 0,1 0-368 0,2-3-80 16,3 2-16-16,1-2 0 0,2-3-272 0,-1-2 0 15,-7-8 0-15,0 0 0 16,30 16-1216-16,-30-16-128 0,0 0-48 0,0 0-14864 16</inkml:trace>
  <inkml:trace contextRef="#ctx0" brushRef="#br0" timeOffset="-199762.11">22667 8390 15663 0,'-3'5'688'0,"0"-5"144"0,1 1-656 0,0 2-176 0,2-3 0 0,0 0 0 16,0 2 2032-16,0 0 368 0,0 0 80 0,-1 4 16 16,2 0 176-16,-1 1 32 0,2 0 16 0,-1 2 0 15,0-2-1584-15,0 2-320 0,1-3-64 0,-1 0-16 16,0 1-736-16,0 0-256 0,-1-2 0 0,1 1-15984 15</inkml:trace>
  <inkml:trace contextRef="#ctx0" brushRef="#br0" timeOffset="-199606.98">22699 8316 11967 0,'-3'-6'1072'0,"0"3"-864"16,3 3-208-16,-1-6 0 0,0 5 3312 0,1 1 608 15,0 0 128-15,0-3 32 0,-2 0-1712 0,2 3-320 16,0-5-80-16,2 5-16 0,-1 2-1344 0,0-2-272 16,2 4-48-16</inkml:trace>
  <inkml:trace contextRef="#ctx0" brushRef="#br0" timeOffset="-199335.23">22818 8295 21183 0,'1'2'944'0,"-1"-2"192"0,0 0-912 0,0 0-224 0,2 0 0 0,-2 3 0 0,1-3 1904 0,0 4 336 16,0 2 64-16,3 0 0 15,0 6 320-15,-1 2 48 0,0 1 16 0,-1 2 0 16,0 4-1760-16,-1-2-352 0,-1-2-64 0,-1 1 0 16,-1 4-352-16,0-6-160 0,-1-4 160 0,1-1-160 15,-3 4 0-15,-1-3-256 0</inkml:trace>
  <inkml:trace contextRef="#ctx0" brushRef="#br0" timeOffset="-198769.38">23023 8259 7359 0,'0'-5'656'0,"0"4"-528"15,0 1-128-15,0 0 0 0,0 0 896 0,0 0 128 16,0 0 48-16,0 0 0 0,0 0 1040 0,0 0 224 15,0 0 32-15,0 0 16 0,0 0 320 0,0 0 64 16,51 7 16-16,-44 8 0 0,2 1-496 0,0 4-112 16,-1 5 0-16,2 3-16 0,1 4-1056 0,-3 5-208 15,1 4-32-15,-5 0-16 0,-1-6-368 0,-4-1-80 16,-3 5-16-16,-3-1 0 0,-6-1-112 0,-2-1-16 16,-1-1-16-16,-2-3 0 0,-1-1-112 15,-1-3-128-15,1 0 176 0,-2-3-176 0,0-3 0 16,0-4 0-16,-2-1-240 0,2-6-18864 0</inkml:trace>
  <inkml:trace contextRef="#ctx0" brushRef="#br0" timeOffset="-198049.72">22346 8088 13823 0,'-3'-2'1216'0,"1"2"-960"0,1 0-256 0,1 0 0 15,1 0 1984-15,-1 0 336 0,-1 0 80 0,-2 0 16 16,2 0 416-16,1 0 96 0,1 0 16 0,-1 0 0 16,0 0-1280-16,0 0-240 0,0 0-48 0,54 0-16 0,-54 0-688 0,51 2-144 15,-51-2-16-15,72 2-16 0,-72-2-240 0,91 2-64 16,-36 1 0-16,-3-2 0 0,-52-1-192 0,99 5 144 16,-38-2-144-16,5 0 128 0,1-2-128 0,-5 2 0 15,-5-3 0-15,-1 0 0 16,0 0 0-16,-2 0 0 0,-2 1 128 0,-52-1-128 15,81 2 128-15,-81-2 0 0,74 3 0 0,-74-3 0 0,65 1 192 0,-65-1 16 16,68 5 16-16,-68-5 0 0,75 0 80 0,-75 0 16 16,63 0 0-16,-63 0 0 0,0 0-256 0,62-2-32 15,-62 2-16-15,0 0 0 0,0 0-144 0,49-4 0 16,-49 4 0-16,0 0 0 0,0 0 0 0,0 0-192 16,0 0 64-16,0 0-13040 15,36 16-2592-15</inkml:trace>
  <inkml:trace contextRef="#ctx0" brushRef="#br0" timeOffset="-176217.18">24797 8033 12895 0,'-2'2'1152'0,"1"1"-928"0,1 0-224 0,-1 0 0 15,1-2 880-15,0 4 128 0,-1 5 16 0,-2 4 16 16,-1 4 256-16,1 4 48 0,0-2 16 0,1-1 0 15,2-3-176-15,0-1-32 0,2-3-16 0,1-2 0 16,2-4-768-16,1-2-160 0,3-1-16 0,-9-3-16 16,0 0-304-16,0 0-64 0,0 0-16 0,56-13 0 15,-56 13-432-15,0 0-96 0,0 0-16 0,0 0 0 16,56-31 144-16,-47 27 32 0,-2 2 0 0,-2 1 0 0,0 1 576 0,-3 1 0 16,2 4 0-16,-3-2 0 0,1 4 1200 0,-1-4 208 15,0 2 32-15,0 0 16 0,2 0 80 0,-1-1 0 16,2-2 16-16,-2 2 0 0,1-4-704 0,1 0-144 15,-1 0-16-15,2 0-16 0,2-2-480 0,0 0-192 16,0-3 128-16,1 2-128 0,-8 3 0 0,0 0-224 16,0 0 32-16,0 0-9888 0,43-45-1968 15</inkml:trace>
  <inkml:trace contextRef="#ctx0" brushRef="#br0" timeOffset="-175599.9">25192 7737 20271 0,'-6'4'1792'0,"1"0"-1424"0,3-1-368 0,0 0 0 16,2-1 2048-16,0 4 352 0,-2 4 64 0,-3 9 16 0,-1 9-992 0,0 5-192 15,1 2-32-15,1 2-16 0,0 1-144 0,2-4-16 16,-1 2-16-16,2-4 0 15,1-1-688-15,1-6-144 0,2-3-32 0,1-3 0 0,-1-6-208 0,1-3 0 16,1-1-192-16,-1-5 192 16,2-2-576-16,0-6 0 0,0 2 0 0,2-7 0 15,-1 2-384-15,0-6-64 0,-7 13-32 0,0 0 0 16,29-40 352-16,-29 40 64 0,0 0 0 0,27-39 16 0,-27 39 400 0,0 0 80 16,0 0 16-16,0 0 0 0,0 0 256 0,0 0 64 15,0 0 16-15,0 0 0 0,0 0 1056 0,0 0 208 16,36 19 32-16,-36-9 16 0,1 3-432 0,-1 2-64 15,1-3-32-15,1 1 0 0,0 0-512 0,1 0-96 16,0-1-32-16,0-2 0 0,0-4-352 0,1 0 0 16,2 2 0-16,3 1 128 0,2-3-128 0,1-3 0 15,-12-3 0-15,0 0-128 16,0 0-256-16,62 7-64 0,-62-7 0 0,0 0 0 16,0 0-144-16,61-14-48 0,-61 14 0 0,0 0 0 0,0 0 320 0,57-21 64 0,-57 21 16 15,0 0 0-15,0 0 240 0,0 0 0 16,53-32 0-16,-53 32 0 0,0 0 208 0,0 0-64 0,0 0-16 0,22-41 0 15,-19 35 320-15,-2 0 64 0,-1-2 16 0,0 0 0 16,1 1-240-16,-2 0-48 0,-2 1-16 0,1-3 0 16,0 3-224-16,-2 0 128 0,-2 2-128 0,-1-2 0 15,-1 0 304-15,-2 3-48 0,1 3 0 0,1 3 0 16,-1 3 32-16,0 0 0 0,1 1 0 0,-1 5 0 16,3-3-112-16,0 4-32 0,1-1 0 0,0 2 0 15,3 1-144-15,4-2 192 0,0 2-192 0,2-4 192 16,3 2-192-16,2-2 0 0,3-1 0 0,1-4 0 15,-13-6-256-15,0 0-48 0,53 4 0 0,-53-4 0 16,0 0-1648-16,54-20-336 0,-54 20-64 0,0 0-13376 16</inkml:trace>
  <inkml:trace contextRef="#ctx0" brushRef="#br0" timeOffset="-175147.28">25754 8104 9903 0,'-4'-34'208'0,"4"28"48"0,0 6 16 0,0-3 16 0,-1 3-288 0,-1-1 0 16,1-2 0-16,-2-3 0 0,-2 3 4144 0,0-1 768 15,0-1 144-15,1 4 48 0,2 1-1792 0,0 0-368 16,4 3-64-16,0 1 0 0,3 1-2000 0,0 2-400 15,0 0-80-15,2 1-16 0,1 2-240 0,-1 3-144 16,0-4 160-16,1 1-160 0,-2 3 128 0,2-5-128 16,-2 6 0-16,-1-5 144 0,0 1-144 0,-2-4 0 15,0 0 0-15,-1-2 0 0,-1-2 0 0,-1-1 0 16,0-1 0-16,0 0 0 0,0 0 0 0,0-1 0 16,-1-1 0-16,0-5 0 0,0 1 0 0,0 0 0 15,1 0 0-15,-2-2 0 0,2 2 0 0,2 0 0 16,-2 0 0-16,2-3 0 0,-1 3 0 0,-1 6 0 0,0 0 0 15,0 0 0-15,0 0 0 0,0 0 0 0,0 0 0 0,36-38 0 16,-36 38 0-16,0 0 0 0,0 0 0 0,0 0 0 16,0 0 0-16,0 0 0 0,58-4 0 0,-58 4 0 15,0 0 0-15,0 0 0 0,48 3 144 0,-48-3-144 16,0 0 0-16,0 0 0 0,0 0 0 0,0 0 0 16,54-5 0-16,-54 5 0 0,0 0 0 0,0 0 0 0,60-13 0 0,-60 13 0 15,0 0 0-15,0 0 0 16,0 0 0-16,0 0 0 0,0 0 0 0,43-32 0 15,-44 26-176-15,-1 2 176 0,-3-2-208 0,-1 2 80 16,-3 2 128-16,0-1 0 0,-2 3 0 0,-1 3 0 16,1-1 0-16,-2 2 224 0,1 2-48 0,0 4-16 15,-1 2 224-15,1 1 64 0,2-1 0 0,3 4 0 16,0 0-96-16,4 0-16 0,1-1 0 0,5 1 0 0,3-2-144 16,3 1-48-16,1-5 0 0,3 0 0 0,-13-10-144 15,37 12 0-15,-37-12 0 0,0 0 0 16,73-10-256-16,-73 10-128 0</inkml:trace>
  <inkml:trace contextRef="#ctx0" brushRef="#br0" timeOffset="-172414.68">27100 7826 5519 0,'1'0'496'0,"1"0"-496"0,-1 1 0 0,0 1 0 16,2-1 1536-16,0 1 192 0,4 2 64 0,2 5 0 0,4 1 512 0,4 6 128 15,2 2 0-15,-1 2 16 0,1 1 48 0,-1 1 0 16,1 1 0-16,-1-1 0 0,0 3-896 0,-1-3-192 16,-1-2-16-16,-1 2-16 0,0-4-768 0,-3-1-160 15,1 1-16-15,-4-4-16 0,0-2-416 0,-1 0 0 16,-4-2 0-16,1-1 0 16,0-2-1104-16,-2-2-208 0,-1 2-32 0,1-4-13360 15</inkml:trace>
  <inkml:trace contextRef="#ctx0" brushRef="#br0" timeOffset="-172127.25">27481 7789 10127 0,'-1'-1'896'0,"0"1"-704"0,-1-3-192 0,2 3 0 0,0 3 2144 0,-1-3 400 16,-1 1 80-16,-2 2 0 16,-2 3-48-16,-3 4-16 0,-2 5 0 0,-3 4 0 0,-3 4-272 0,-3 1-64 15,-2 6-16-15,-3 1 0 16,-1 1-1120-16,-1-1-240 0,-1 0-32 0,1-3-16 16,1-2-544-16,2-1-96 0,3-3-32 0,2-4 0 15,5-1-288-15,0-6-64 0,4 0-16 0,4-5-11504 16,3-2-2304-16</inkml:trace>
  <inkml:trace contextRef="#ctx0" brushRef="#br0" timeOffset="-171835.09">27699 7510 15951 0,'-13'6'336'0,"6"-5"80"0,1 2 16 0,0-2 32 0,2 1-464 0,1 1 0 0,0-2 0 0,-3 4 0 15,-4 2 2144-15,-4 6 336 0,-1 2 64 0,0 2 16 16,3 4-608-16,1-5-112 0,3 0-32 0,3 0 0 15,3 0-912-15,1-1-176 0,2 1-32 0,1-4-16 16,3 1-672-16,0-3 0 0,4-2-208 0,1 0-9824 16,-10-8-1952-16</inkml:trace>
  <inkml:trace contextRef="#ctx0" brushRef="#br0" timeOffset="-171683.3">27779 7652 13823 0,'-2'1'1216'0,"-1"2"-960"0,2-3-256 0,1 2 0 16,1-2 2176-16,-1 4 384 16,-1-1 64-16,-2 6 32 0,2 4-928 0,0-4-176 15,1 4-32-15,1-2-16 0,0 0-768 0,2-4-160 16,2 0-16-16,-1-1-13904 0</inkml:trace>
  <inkml:trace contextRef="#ctx0" brushRef="#br0" timeOffset="-171533.29">27816 7503 17503 0,'-7'0'768'0,"3"0"176"0,2-2-752 0,0 2-192 16,1 0 0-16,1 0 0 0,0 0-752 0,1-2-176 0,1 2-32 15,1 0-16-15</inkml:trace>
  <inkml:trace contextRef="#ctx0" brushRef="#br0" timeOffset="-171335.15">27966 7457 16575 0,'0'0'1472'0,"1"2"-1168"0,3 2-304 0,-3-4 0 0,0 1 1840 0,2 4 304 16,0 1 64-16,2 6 16 15,4 6 96-15,0 6 32 0,-1 2 0 0,-1 3 0 0,-3-1-592 0,-4 3-112 16,-1-2-32-16,-6 2 0 16,-3-3-1136-16,-5 2-224 0,-2 1-64 0,-3-7-17664 15</inkml:trace>
  <inkml:trace contextRef="#ctx0" brushRef="#br0" timeOffset="-170499.23">28456 7912 15663 0,'-3'1'1392'0,"1"4"-1120"16,0-4-272-16,2 1 0 0,2 1 1600 0,-4 1 256 16,1 4 48-16,-1 2 16 0,-2 4-144 0,-1 7-32 15,1-1 0-15,-1-2 0 0,3-2-624 0,-1-1-128 16,2-4-32-16,0 0 0 15,1-1-1664-15,0-4-320 0</inkml:trace>
  <inkml:trace contextRef="#ctx0" brushRef="#br0" timeOffset="-170362.84">28467 7779 15663 0,'-9'3'688'0,"5"-3"144"0,1-3-656 0,0 3-176 0,4 0 0 15,1 0 0 1,-1 0-1312-16,1-2-288 0,-2 2-64 0,0 0-16 0,0 0 1424 0,0 0 256 0</inkml:trace>
  <inkml:trace contextRef="#ctx0" brushRef="#br0" timeOffset="-170158.83">28613 7855 21183 0,'-17'7'944'0,"9"-2"192"0,0-1-912 0,0-2-224 0,7-1 0 0,1-1 0 15,-2 3 720-15,-1-1 112 0,-1 3 0 0,-2 2 16 0,1 1 64 0,0 1 16 16,4 1 0-16,1-3 0 16,2 2-448-16,2 1-96 0,1-2 0 0,2-1-16 15,1 2-64-15,-1-2-16 0,-1 0 0 0,-1-1 0 0,-1 3 352 0,-3-3 64 16,-2 0 0-16,-2-2 16 0,-2 2 48 0,-2-3 0 16,-3 0 0-16,-1 1 0 0,0-1-768 0,-2-3 0 15,-1 0-240-15,-2-3-15312 0</inkml:trace>
  <inkml:trace contextRef="#ctx0" brushRef="#br0" timeOffset="-168414.84">29113 7829 1839 0,'0'-2'160'0,"0"1"-160"0,0 1 0 0,0-2 0 16,0 2 688-16,0 0 96 0,2-1 32 0,-2-2 0 0,1-1-176 0,-1 2-48 15,1-1 0-15,0 2 0 0,-1 1 240 0,0-2 64 16,2 2 0-16,-2 2 0 0,0-2 16 16,0 1 16-16,0 2 0 0,-2 1 0 15,2 1-32-15,-1 1-16 0,-1 1 0 0,-1-1 0 16,2 3 272-16,-3-2 48 0,2 2 16 0,-2 1 0 0,2 0-304 0,-1 2-48 16,-1-2-16-16,2 2 0 0,-1 1-144 15,2-1-16-15,1-2-16 0,0 2 0 0,3-2-160 16,-1-1-48-16,2 1 0 0,1-3 0 0,0 2-208 15,2-5-32-15,1 1-16 0,0-2 0 0,-8-3-208 0,0 0 0 16,0 0 0-16,0 0 0 0,0 0 0 0,0 0 0 16,55-3 0-16,-55 3-160 15,0 0-208-15,0 0-32 0,0 0-16 0,0 0 0 16,31-37-208-16,-28 30-32 0,0 1-16 0,-2-1 0 16,0 2 192-16,-1 1 32 0,0 0 16 0,0-1 0 0,-1 4 432 0,1-1 0 15,0 2 0-15,-1 0 0 0,2-3 768 0,-1 6 144 16,0-3 32-16,1 2 0 0,2-2-128 0,-1 1-32 15,1 2 0-15,0 1 0 0,2 1 0 0,0-4 0 16,1 4 0-16,2-2 0 0,-2-1-160 0,1 0-48 16,2 1 0-16,-2 0 0 0,-7-3-224 0,0 0-48 0,0 0-16 15,0 0 0-15,0 0-160 0,0 0-128 0,0 0 144 0,56-10-144 16,-52 7 0-16,-2-3 0 0,2-1 0 0,0-1 0 31,-1 0-752-31,2-4-192 0,-1 0-32 0,-1-1-13904 0</inkml:trace>
  <inkml:trace contextRef="#ctx0" brushRef="#br0" timeOffset="-167991.25">29450 7856 15663 0,'2'2'688'16,"1"1"144"-16,0-2-656 0,0 2-176 0,1-1 0 0,-2 2 0 0,0-2 1344 0,3 4 224 16,0 1 48-16,4 2 16 0,1 5 672 0,-1 1 128 0,-1-1 16 0,-2 0 16 15,-1 0-1008-15,-1 1-208 16,-1-3-32-16,-2-2-16 0,-1 0-752 0,0-1-128 0,-1-4-48 0,-1 0 0 16,1-2-272-16,0 0 128 15,-2-3-128-15,1-3 0 0,-1 1 0 0,0-2-224 16,-1-3 16-16,0-2 0 15,1-3-400-15,-1-1-80 0,1 0-16 0,1 0 0 16,2-3-192-16,1 0-64 0,2 5 0 0,-1 0 0 16,2 0 16-16,-4 11 0 0,0 0 0 0,0 0 0 0,27-41 544 0,-27 41 96 0,0 0 32 15,0 0 0-15,0 0 272 0,0 0 224 0,0 0-32 0,54-20-16 16,-54 20 576-16,0 0 112 0,26 19 32 0,-17-9 0 16,1-2 64-16,-1 5 32 0,-2 3 0 0,2 0 0 0,-2-3-160 15,1 3-48-15,-4 2 0 0,1-5 0 16,-1 2-272-16,-3-4-64 0,2 0-16 15,-2-3 0-15,-1 1-304 0,0-6-128 0,-1 0 128 0,0-3-128 16,-1 0-832-16,0-6-240 0</inkml:trace>
  <inkml:trace contextRef="#ctx0" brushRef="#br0" timeOffset="-167835.63">29674 7605 15663 0,'-7'0'1392'0,"4"0"-1120"15,1-3-272-15,2 3 0 0,2 0 1536 0,-1 0 240 16,0-1 48-16,-1 1 16 16,0 0-2736-16,1 0-528 0,3 0-112 0,1 5-32 0</inkml:trace>
  <inkml:trace contextRef="#ctx0" brushRef="#br0" timeOffset="-167632.46">29900 7544 25791 0,'-3'0'1152'0,"2"0"224"0,2 2-1104 0,-1 0-272 0,0-2 0 0,0 4 0 15,0-1 656-15,0 6 80 0,0 3 16 0,2 8 0 16,-4 7 896-16,1 3 176 0,0 4 32 0,-2 1 16 16,1 2-1072-16,-1-2-224 0,1-2-32 0,-1 1-16 15,2-2-400-15,1-6-128 0,-1 1 0 0,1-5 0 31,0-3-432-31,1-3-192 0,0-4-32 0,2-4-9984 16,-2-2-2000-16</inkml:trace>
  <inkml:trace contextRef="#ctx0" brushRef="#br0" timeOffset="-167433.22">30062 7549 16575 0,'-3'0'1472'0,"2"3"-1168"0,1-3-304 0,1 0 0 0,-1 2 2880 0,0 2 512 15,0 0 96-15,-1 4 32 0,0 8-1008 0,-2 3-192 0,1 6-32 0,-1 3-16 16,1 4-1312-16,-2 0-256 16,2 3-48-16,-1 0-16 0,1-1-448 0,-2 1-192 15,0-1 128-15,1-4-128 16,0-3-320-16,0-1-160 0,-1-1-32 0,0-6-16736 0</inkml:trace>
  <inkml:trace contextRef="#ctx0" brushRef="#br0" timeOffset="-166862.08">29853 7852 28559 0,'-5'4'1264'0,"2"-3"272"0,3-1-1232 0,2 0-304 0,0 0 0 0,1 0 0 16,0 1 640-16,-3-1 80 0,0 0 16 0,0 0 0 16,0 0 560-16,61 3 112 0,-61-3 32 0,0 0 0 15,68 1-960-15,-68-1-192 0,49-1-32 0,-49 1-16 16,51-3-784-16,-51 3-160 0,0 0-16 0,62-7-16 31,-62 7-672-31,0 0-128 0,0 0-16 0,0 0-16 0,47-25 944 0,-47 25 192 0,0 0 48 0,0 0 0 16,0 0 384-16,2-31 144 0,-5 28 0 0,-1-1 0 15,-1-1 512-15,-1 4 112 0,0 1 0 0,-1 0 16 16,1 0 256-16,-1 3 48 0,1 0 16 0,-1 1 0 16,3 2-192-16,-1 0-32 0,0 1-16 0,1 5 0 15,1-3-400-15,2 1-80 0,0 3 0 0,0 0-16 16,2 2-96-16,0-1-16 0,3 1 0 0,0 1 0 15,1-4-128-15,1 2-128 0,0-3 192 0,1 0-192 16,-7-11 0-16,15 15 0 0,-15-15 0 0,0 0 0 0,34 12 0 0,-34-12-176 16,0 0 0-16,0 0 0 15,49-12-1040-15,-49 12-192 0,0 0-64 0,0 0 0 16,41-41-368-16,-41 41-80 0,0 0 0 0,22-42-16 16,-22 42 896-16,0 0 176 15,21-41 32-15,-21 41 16 0,0 0 656 0,0 0 160 0,0 0 0 0,17-37 0 0,-17 37 640 0,0 0 144 16,0 0 48-16,0 2 0 0,-1 2 928 0,1-1 192 0,1 3 32 0,-1 0 16 15,3-1-1008-15,-2 1-208 16,3 3-32-16,0-3-16 0,-1 0-480 0,2 0-112 16,0 0-16-16,-5-6 0 0,10 10-128 0,-10-10 0 0,0 0 0 0,0 0 0 15,0 0 0-15,0 0 0 0,0 0 0 16,48-3 0-16,-48 3 0 0,0 0 0 0,0 0 0 0,0 0 0 16,0 0 0-16,0 0 0 0,53-3 0 15,-53 3 0-15,0 0 224 0,14 13 64 0,-13-7 16 0,1 0 0 16,-1 0-48-16,-2 0-16 0,-1 2 0 0,1-2 0 15,0 0-240-15,0-2 0 0,-1 1 128 0,2-2-128 32,0 1-1088-32,3 0-272 0</inkml:trace>
  <inkml:trace contextRef="#ctx0" brushRef="#br0" timeOffset="-165933.22">30779 7832 11055 0,'-6'0'480'0,"3"-2"112"15,1 1-464-15,-1 1-128 0,2 0 0 0,0 0 0 0,0-2 1808 0,-1 1 352 16,0-1 64-16,-2 1 16 0,-1-6 352 0,3 5 80 0,-1 2 16 0,1-3 0 16,1 6-1840-16,1-3-352 0,0 2-80 0,0-2-16 15,0 0-400-15,0 0 0 16,6 7 0-16,-6-7 0 0,0 0-160 0,0 0 160 0,12 11 0 0,-12-11-144 16,0 0 144-16,0 0 0 0,0 0 0 0,0 0 0 15,0 0 0-15,0 0 0 0,0 0 0 0,0 0 0 16,0 0 0-16,0 0 0 0,0 0 0 0,0 0 0 15,0 0 0-15,0 0-128 0,0 0 128 0,0 0-192 0,0 0-80 0,0 0-32 16,0 0 0-16,0 0 0 16,0 0 304-16,0 0-160 0,0 0 160 0,43-24-128 0,-43 24 288 0,0 0 64 15,0 0 16-15,0 0 0 16,0 0 528-16,0 0 128 0,0 0 0 0,0 0 16 0,4 10 240 0,-4-7 64 16,-1 1 0-16,0 1 0 15,-1 2-384-15,1-1-64 0,-1 0 0 0,-1 0-16 16,1 4-368-16,-2-3-80 0,0 2-16 0,1 1 0 15,-1-1-160-15,0-3-128 0,3 1 144 0,-1-3-144 0,0 1 128 0,1-1-128 16,1-1 0-16,0 0 144 0,0-3-144 0,0 0 0 16,0 0 0-16,0 0 0 0,0 0 0 0,0 0 0 15,0 0 0-15,0 0 0 0,0 0 0 0,0 0 0 0,0 0 0 16,0 0 0-16,0 0-256 0,0 0 80 16,35-35 16-16,-35 35 0 0,0 0-32 0,0 0 0 15,0 0 0-15,0 0 0 0,0 0 64 0,0 0 0 16,8-38 0-16,-8 38 0 0,0 0-128 0,0 0 0 15,0 0-16-15,0 0 0 0,0 0-16 0,10-38 0 16,-10 38 0-16,0 0 0 0,0 0 288 0,0 0 0 0,0 0 0 0,0 0 0 16,3-29 0-16,-6 27 0 15,2-1 0-15,-3 3 0 0,1 0 0 0,-2 3 176 16,-2-1 0-16,0 2 0 0,0 2 208 0,-1 1 32 0,1 2 16 0,-1 0 0 16,2 1-64-16,0 0-16 15,0-1 0-15,2 1 0 0,0 1-128 0,2-3-32 0,2 4 0 0,0-3 0 16,1 2-192-16,3-2 176 0,1 1-176 0,0-2 160 15,2 0-160-15,-7-8 0 0,18 12 0 0,-18-12 0 16,0 0 0-16,23 12 0 0,-23-12 0 0,0 0 0 16,0 0 0-16,0 0 0 0,0 0 0 0,0 0 0 15,0 0 0-15,46-10 0 0,-46 10-128 0,0 0 128 16,0 0-144-16,0 0 144 0,0 0-192 0,17-47 192 16,-17 47-256-16,0 0 64 0,0 0 16 0,9-35 0 15,-9 35-80-15,0 0-32 0,0 0 0 0,0 0 0 16,0 0 288-16,0 0-160 0,0 0 160 0,0 0-128 0,0 0 128 0,0 0 0 15,0 0 0-15,0 0 0 0,0 0 128 16,0 0 0-16,0 0 0 0,0 0 0 0,-1 3 96 0,-1 5 32 16,1 3 0-16,1-1 0 0,-1-3-256 15,1 4 144-15,1-1-144 0,-1-2 128 0,3 0-128 16,0 0-256-16,1-2 64 0,-4-6-17680 16</inkml:trace>
  <inkml:trace contextRef="#ctx0" brushRef="#br0" timeOffset="-165705.42">31026 7871 23951 0,'-10'-3'2128'0,"3"2"-1696"16,3-1-432-16,3 2 0 0,2 0 2192 0,-1-3 368 0,-2 2 64 0,-3-2 0 16,-1 1-1536-16,1-2-304 0,1 3-64 0,4-1-16 15,3 4-304-15,-3-2-64 0,0 0-16 0,18 14 0 16,-12-8-96-16,0 4-32 0,3 2 0 0,0 3 0 15,-1 1 256-15,0 0 32 0,-3 0 16 0,-3 3 0 0,-2-3-112 0,-2 2 0 16,-4-2-16-16,-3-3 0 16,-2 0-112-16,-3 0 0 0,-1-7-16 0,4 0 0 15,3-3-240-15,-1-3-208 0</inkml:trace>
  <inkml:trace contextRef="#ctx0" brushRef="#br0" timeOffset="-164701.21">32166 6142 8287 0,'-2'2'736'0,"-1"0"-592"0,2 0-144 16,0 1 0-16,2-3 704 0,-1 1 96 0,-1 1 32 0,0 1 0 16,0 1 1024-16,-3 2 224 0,0 2 32 0,-1 4 16 15,-1-1-96-15,-1 2-32 0,-2 2 0 0,-1 1 0 16,1 1-720-16,-2 5-160 0,1-3-32 0,-1 8 0 16,-4 6-208-16,-2 4-48 0,0 5-16 0,-2 1 0 15,2 3-144-15,-3 3-32 0,0 2 0 0,2 2 0 16,-2 3-192-16,1-1-64 0,0 4 0 0,-1 0 0 15,1 0 64-15,1 2 16 0,0-2 0 0,4-2 0 16,-1 0 48-16,2-3 16 0,4 3 0 0,-1-4 0 0,3-2-352 16,2 0-176-16,3 1 160 0,0 3-160 0,0 2 0 15,1 0 128-15,0 4-128 0,1-2 0 0,0-1 0 0,1 2 0 16,0-1 0-16,-1-2 0 0,2 0 0 0,-1 0 0 16,0 4 0-16,-1-2 0 0,1-1 0 0,-1-5 0 15,1 0 0-15,1-5 0 0,-1-1 0 16,0-2 0-16,0-4 0 0,2-1 0 0,1-1 0 0,-1-3 0 15,4-2 0-15,0-3 0 0,2-2 0 0,0-1 0 0,1-3 0 0,-1-3 0 16,1-2 0-16,0-2-160 16,-2 1 160-16,2-3-192 15,-1-2-208-15,-2-2-48 0,2 0-16 0,-1-3 0 16,-1 1-1200-16,-1-4-256 0</inkml:trace>
  <inkml:trace contextRef="#ctx0" brushRef="#br0" timeOffset="-163855.02">32446 6400 11055 0,'-3'0'976'15,"1"-2"-784"-15,1 1-192 0,2 1 0 0,0-3 1216 0,0 1 208 16,1 1 48-16,-1-6 0 0,3-1 0 0,-1-2 0 16,-3 10 0-16,0 0 0 0,0 0-128 0,32-55 0 15,-32 55-16-15,0 0 0 0,0 0-560 0,34-50-128 0,-34 50 0 0,0 0-16 16,41-47-368-16,-41 47-80 15,42-44-16-15,-42 44 0 0,44-44-160 0,-44 44 0 16,43-42 0-16,-43 42 0 0,0 0 0 0,59-53 0 16,-59 53 0-16,0 0 0 0,0 0 0 0,48-41 160 15,-48 41-32-15,0 0-128 0,0 0 640 0,0 0 32 16,0 0 0-16,0 0 0 0,0 0 352 0,15 4 64 0,-19 7 0 0,-1 5 16 16,0 4-112-16,-1 2-32 15,-2 5 0-15,2 3 0 0,-1 1-480 0,1 3-96 16,-1 1-32-16,1 1 0 0,0-2-160 0,2-1-48 15,1-3 0-15,-1-1 0 0,2-4-144 0,-1-3 0 0,2 0 0 16,0-6 0-16,1-1-480 16,-2-4-80-16</inkml:trace>
  <inkml:trace contextRef="#ctx0" brushRef="#br0" timeOffset="-161687">32415 6910 11055 0,'-3'2'480'0,"2"2"112"0,1-4-464 0,0 3-128 0,3 0 0 0,-2-3 0 0,1 3 704 0,2 0 128 15,2 5 32-15,3 3 0 0,2 1 992 0,3 6 192 16,1 0 32-16,-2 1 16 0,-4-6-224 0,2 2-32 16,1 1-16-16,2 4 0 0,0 1-928 0,0-1-176 15,2 2-32-15,0-1-16 0,1 1-672 0,0-2-224 16,-2-1 0-16</inkml:trace>
  <inkml:trace contextRef="#ctx0" brushRef="#br0" timeOffset="-161453.48">32749 6896 9215 0,'-4'-2'816'15,"2"-2"-656"-15,0 4-160 0,1 0 0 0,1 0 1088 0,-1 0 176 0,-2 1 32 0,-1 2 16 0,-3 1 1056 0,-3 4 224 16,-3 2 32-16,-3 6 16 15,-2 3-336-15,-1 3-64 0,-2 0 0 0,-3 7-16 16,-2 2-1216-16,-2 3-240 0,-1-2-64 0,2-1 0 16,1 1-576-16,1-6-128 0,6-1 0 0,0-3 0 31,5-3-1600-31,2-5-256 0</inkml:trace>
  <inkml:trace contextRef="#ctx0" brushRef="#br0" timeOffset="-161100.02">32987 6675 11055 0,'-3'0'976'0,"-1"-2"-784"0,2 4-192 0,-1-2 0 16,2 1 1216-16,-2 2 208 0,-2-2 48 0,-2 4 0 15,-3 1 576-15,-2 1 128 0,-3 8 32 0,1-2 0 16,1 3-448-16,2 0-96 0,1 2 0 0,2 0-16 15,2 0-976-15,2 1-192 0,3-4-32 0,2-2-16 32,2 0-720-32,2-4-144 0,2 1-16 0</inkml:trace>
  <inkml:trace contextRef="#ctx0" brushRef="#br0" timeOffset="-160799.68">33005 6846 12895 0,'-6'0'576'0,"2"0"112"16,3-3-560-16,1 3-128 0,0-2 0 0,1 0 0 0,1 2 0 0,1-2 0 0,1-2 144 0,0-1-144 16,1 2 992-16,-5 3 128 15,0 0 32-15,0 0 0 0,0 0-528 0,45-36-112 0,-45 36 0 0,0 0-16 16,0 0-288-16,0 0-48 15,44-31-16-15,-37 28 0 0,-4 2 256 0,0-1 48 16,-2 2 16-16,-1 2 0 0,0-1 1216 0,-1 2 240 16,-2 3 64-16,0 0 0 0,-2 0-576 0,1 4-128 15,-1 0 0-15,0 3-16 0,0-1-880 0,1-2-160 16,1 2-32-16,2-2-16 16,-2-1-928-16,3 1-176 0,1-1-32 0</inkml:trace>
  <inkml:trace contextRef="#ctx0" brushRef="#br0" timeOffset="-160612.12">33222 6666 13823 0,'4'0'608'0,"-1"0"128"0,2 3-592 0,-2-3-144 0,0 4 0 0,-2-2 0 15,1 2 1184-15,2 2 208 0,4 4 32 0,-1 6 16 16,2 2 720-16,-2 7 144 0,-2 4 16 0,-4-1 16 15,-2 0-1312-15,-4 1-272 0,-2-1-48 0</inkml:trace>
  <inkml:trace contextRef="#ctx0" brushRef="#br0" timeOffset="-160259.3">32785 7367 11967 0,'-2'-2'1072'15,"2"0"-864"-15,3 0-208 0,1 2 0 0,-1-2 512 0,1-2 64 0,0 0 16 0,-4 4 0 16,0 0 480-16,0 0 80 0,44-37 32 0,-44 37 0 16,0 0-256-16,45-34-48 0,-45 34-16 0,0 0 0 15,0 0-416-15,53-32-64 0,-53 32-32 0,0 0 0 16,0 0 128-16,0 0 32 0,0 0 0 0,0 0 0 16,0 0 512-16,0 0 128 0,0 0 0 0,42 23 16 0,-43-12-192 0,0 3-32 15,-3 1-16-15,1 1 0 16,1-4-928-16,1 2-224 0,-1-2-32 0</inkml:trace>
  <inkml:trace contextRef="#ctx0" brushRef="#br0" timeOffset="-158500.22">32678 7658 14735 0,'-5'1'1312'16,"2"-1"-1056"-16,0 0-256 0,3 0 0 0,1 3 1024 0,-1-3 160 0,0 0 32 0,-1 1 0 15,-1 1-320-15,-1 1-48 16,0 1-16-16,0-1 0 15,2 2-1008-15,0-1-208 0</inkml:trace>
  <inkml:trace contextRef="#ctx0" brushRef="#br0" timeOffset="-158351.75">32670 7891 20271 0,'-15'8'896'0,"5"-5"192"0,4 0-880 0,2 0-208 0,2 1 0 0,2-4 0 16,0 1 0-16,-2 1-192 0,1 4 48 0</inkml:trace>
  <inkml:trace contextRef="#ctx0" brushRef="#br0" timeOffset="-158209.42">32604 8149 13823 0,'-5'2'1216'0,"3"2"-960"0,0-1-256 0,2-3 0 0,3 0 464 0,-3 1 48 0</inkml:trace>
  <inkml:trace contextRef="#ctx0" brushRef="#br0" timeOffset="-158062.15">32634 8322 13823 0,'-6'6'1216'0,"1"-2"-960"0,2 0-256 0,4-4 0 0,1 0 960 0,-2 0 160 0,0 2 32 0,-2 2 0 0,2 2-816 0,0 0-144 16</inkml:trace>
  <inkml:trace contextRef="#ctx0" brushRef="#br0" timeOffset="-157649.15">32284 8635 23039 0,'-6'4'1024'0,"2"-3"192"0,3 1-960 0,1 1-256 0,1 1 0 0,0-4 0 16,0 3 592-16,2 2 80 0,3 5 16 0,2 3 0 15,1 4 688-15,3 4 144 0,1 4 16 16,2 1 16-16,2-2-752 0,1 5-160 16,1-3-16-16,2 2-16 0,2-3-608 0,-1 3 0 0,1-4 0 15,-3-2 0 1,-4-3-1216-16,-1-3-256 0</inkml:trace>
  <inkml:trace contextRef="#ctx0" brushRef="#br0" timeOffset="-157421.59">32563 8677 14735 0,'-8'0'640'0,"2"0"160"0,-1 0-640 0,4 0-160 0,0-2 0 0,2 2 0 0,0 0 1136 0,-3 2 192 0,-1 2 32 0,-4 2 16 16,-1 3 240-16,-2 4 48 16,0 6 16-16,-2-1 0 0,1 5-368 0,-2 1-80 0,0 5-16 0,-1-1 0 15,1 1-896-15,-1-1-192 16,2 0-128-16,-1-2 144 16,1-1-656-16,-1-3-128 0,2 1-16 0,1-5-12192 0</inkml:trace>
  <inkml:trace contextRef="#ctx0" brushRef="#br0" timeOffset="-156855.72">32638 8914 9215 0,'0'5'400'0,"0"-1"96"0,-2-3-496 15,2 2 0-15,0-1 0 0,2 0 0 0,-2 0 944 16,1 2 80-16,-1 4 32 0,1 2 0 0,-1 3 480 0,1 3 80 16,0 0 32-16,1 2 0 15,-1-2-464-15,0 3-96 0,0-3 0 0,1-1-16 0,-1-2-720 0,0 0-144 16,2-1-16-16,-2-4-16 0,0 0-32 0,0-4 0 15,1 0 0-15,-1-2 0 0,3 1-144 0,-2-6 192 16,2 1-192-16,-2 0 192 0,1-4-192 0,-1 0 0 0,1 0 0 0,-2-3 0 16,1-2 0-16,1 0-176 15,0 0 176-15,0-1-192 0,1-1 16 0,-1-2 0 16,2 2 0-16,0 0 0 0,0 3 32 0,0 1 0 16,0 2 0-16,-1 1 0 15,0 4 144-15,-1-1 0 0,1 2 0 0,0 2 128 0,-2 4 224 16,1-1 48-16,0 2 16 0,0 0 0 0,0 0 176 15,0 4 48-15,-1-3 0 0,2 1 0 0,-1 2-448 0,-1-4-192 16,-1 0 160-16,2-2-160 0,-2 0 0 0,1 0 0 0,0-2 0 16,0 1 0-16,1-6-192 0,-1 3-64 0,2-2-32 0,-2-2 0 15,2 1-32-15,-1 0 0 0,1 1 0 16,-1 0 0-16,1-2 320 0,1-1 0 0,-2 4-128 0,2 1 128 16,0 1 0-16,-1 2 0 0,0-1 0 0,-1-1 0 15,1 6 208-15,-1-1 0 0,-1 3 0 0,0-3 0 16,0 1 160-16,-1 2 16 0,0-2 16 0,0 2 0 15,1-3-400-15,-1 1 0 0,-1 2 128 0,1-3-128 16,2 2-736-16,-1-3-176 0,1-2-48 16</inkml:trace>
  <inkml:trace contextRef="#ctx0" brushRef="#br0" timeOffset="-156518.93">32957 8466 12895 0,'-7'-2'576'0,"2"2"112"16,0-2-560-16,2 2-128 0,2 0 0 0,-1 2 0 0,0-2 800 0,-2 4 128 15,-1 0 32-15,-2 2 0 0,-2 3 672 0,-1 3 144 0,0 4 16 0,0 0 16 16,3 0-848-16,0 3-192 0,0-1-16 0,2 0-16 16,3 0-416-16,0 1-64 0,0-3-32 0,4-1 0 15,-1-2-224-15,2 0 0 0,2-4-192 0</inkml:trace>
  <inkml:trace contextRef="#ctx0" brushRef="#br0" timeOffset="-156277.22">32959 8620 12895 0,'-5'3'272'0,"1"-2"64"0,2-1 16 0,1 2 32 0,1-2-384 0,1 0 0 0,0-2 0 0,0 2 0 0,1-1 848 0,0-2 112 15,2 1 0-15,2-2 16 0,0 0 32 0,0 1 0 16,2-4 0-16,-1 2 0 0,1 2-432 0,-2-3-96 16,0 2-16-16,-1 0 0 0,-1 2-16 0,-2 2 0 15,1-3 0-15,-1 3 0 0,1 0 240 0,-2 3 32 16,1-1 16-16,-1 2 0 0,-1 2 96 0,2-2 0 16,-2 4 16-16,0-1 0 0,0 2-448 0,0-1-80 15,1 1-32-15,-1-1 0 16,2 2-672-16,0-4-128 0,-1-2-16 0</inkml:trace>
  <inkml:trace contextRef="#ctx0" brushRef="#br0" timeOffset="-156051.45">33136 8493 6447 0,'0'-3'576'0,"1"3"-576"16,-1 0 0-16,1 3 0 0,1-3 1312 0,-2 1 160 0,1 1 16 0,1 2 16 0,1 5 688 16,-2-2 144-16,1 6 32 0,0 1 0 15,-4 3-400-15,0-1-80 0,-2 2-16 0,-2-1 0 0,-1 2-1472 0,-1 0-400 16,-2-1 128-16</inkml:trace>
  <inkml:trace contextRef="#ctx0" brushRef="#br0" timeOffset="-155172.09">33517 5990 10127 0,'0'0'896'16,"0"0"-704"-16,1 2-192 0,-1-2 0 0,0 2 496 0,0 0 64 15,1 2 16-15,0 1 0 0,1 5 704 0,-1 2 128 16,1 4 48-16,2 3 0 0,0 7 48 0,2 0 16 0,1 4 0 0,5 5 0 16,0 1 0-16,4 5 0 0,3 6 0 0,0 1 0 15,5 1-80-15,-2 8-16 0,2 10 0 0,-3 0 0 16,-2 5-400-16,-3-3-64 0,-2-2-32 0,-4-4 0 15,-4-3-96-15,-2 3-32 0,0 4 0 0,-4 2 0 16,-4 1-512-16,-2-4-96 0,-2 0-32 16,-2 1 0-16,-3-3 80 0,2-5 16 0,2-8 0 0,-3 6 0 15,-6 6-256-15,-3 4 0 0,1-2 0 0,2 2 0 16,-1-6 128-16,3 2 16 0,4-10 16 0,-2 1 0 16,2 3-160-16,1 0 128 0,1 0-128 0,1 0 128 15,2-10-128-15,1 1 0 0,-2 5 0 0,2 2 0 16,0 4 0-16,0 0 0 0,0 0 0 0,-1 0 0 0,1-1 0 15,-1 1 0-15,-2 1 0 0,-1-2 0 0,0-2 0 16,-2 0 0-16,0 1 128 0,-2-2-128 0,0-2 0 16,-2-5 0-16,1-1 0 0,-1-2 0 0,2-5 0 0,-3-4 0 0,3-1 0 15,-2-4 0-15,2-5-240 0,0-2 80 16,1-1 16-16,0-2 0 16,3-1-272-16,2-4-48 0,0 0-16 0</inkml:trace>
  <inkml:trace contextRef="#ctx0" brushRef="#br0" timeOffset="-126227.78">23279 9447 23039 0,'-2'0'2048'0,"-1"0"-1648"16,2 2-400-16,1-2 0 0,0-2 1344 0,0 2 176 15,-1 0 32-15,1 2 16 0,0 0 400 0,1-2 80 16,2 1 0-16,3-1 16 0,2 2-848 0,-8-2-192 16,0 0-16-16,0 0-16 0,73-5-544 0,-73 5-128 15,55-2 0-15,-55 2-16 0,62-2-144 0,-62 2-32 16,65 0 0-16,-65 0 0 0,64-4-128 0,-64 4 0 15,59 1 0-15,-59-1 0 0,0 0 0 0,53 3 0 16,-53-3-192-16,0 0 192 16,50 2-1456-16,-50-2-160 0,0 0-48 0,0 0-14848 0</inkml:trace>
  <inkml:trace contextRef="#ctx0" brushRef="#br0" timeOffset="-125956.84">23292 9640 29487 0,'-10'7'1296'0,"5"-4"288"0,2-3-1264 0,1 0-320 15,2 0 0-15,0 0 0 0,1 0 1072 0,3-2 144 16,1 1 48-16,-5 1 0 0,0 0 240 0,0 0 48 15,55-12 16-15,-55 12 0 0,0 0-912 0,76-3-176 16,-76 3-32-16,65-7-16 0,-65 7-304 0,81-3-128 16,-81 3 0-16,88-10 128 0,-88 10-272 0,85-11-64 15,-85 11-16-15,74-6-17952 0</inkml:trace>
  <inkml:trace contextRef="#ctx0" brushRef="#br0" timeOffset="-124057.71">24633 9410 2751 0,'-1'0'256'0,"0"0"-256"16,0-2 0-16,1 2 0 0,0 0 1392 0,0 0 224 15,0 0 48-15,0-1 16 0,0 1 640 0,0 0 128 16,0 0 32-16,-2 1 0 0,1 1 144 0,0 2 48 15,1 1 0-15,-1 1 0 0,1 2-816 0,-3 1-144 16,2 4-48-16,0 2 0 0,-2-3-704 0,0 4-160 16,-1 0-32-16,0 0 0 0,0 0-144 0,2 0-48 15,-2-1 0-15,1-2 0 0,-1 0-192 0,-1-3-64 0,0 0 0 0,-1-1 0 16,-2-1-128-16,1-1-16 0,-3 0-16 0,0-1 0 16,1 0-160-16,0-3 0 0,-4 0 0 0,1 0 0 15,-3-2 0-15,1 2 0 16,0-3 0-16,0-3 0 0,0-1 0 0,1 1 0 0,-1-3 0 0,1-3 0 15,0 2 0-15,2-2 0 0,1-1 0 0,3-2 0 16,-1-1 0-16,3 0 0 0,2-2 0 0,0-1 0 16,2 0 0-16,1 1 0 0,1-3 0 0,0 4 0 15,2-2 0-15,-1 3 0 0,3-2 0 0,-1 4 0 16,0-1 0-16,2 0 0 0,-6 12 0 0,0 0 0 16,0 0 0-16,36-39 0 0,-36 39 0 0,0 0 0 15,0 0 240-15,0 0-48 0,67-22 0 0,-67 22 0 16,0 0-32-16,53 0-16 0,-53 0 0 0,0 0 0 15,75 4-16-15,-75-4-128 0,56 7 192 0,-56-7-64 0,59 5-128 0,-59-5 128 16,58 4-128-16,-58-4 128 0,0 0-128 16,72-6 0-16,-72 6 0 0,0 0 0 0,61-7 0 0,-61 7 0 15,0 0 128-15,50-22-128 0,-50 22 0 0,0 0 0 16,0 0 0-16,47-42 0 16,-47 42-416-16,0 0-64 0</inkml:trace>
  <inkml:trace contextRef="#ctx0" brushRef="#br0" timeOffset="-123233.2">25599 9010 14735 0,'0'-2'1312'16,"-1"2"-1056"-16,1 0-256 0,-1 0 0 0,-1 0 1200 0,1 0 176 16,-3 2 32-16,-1 0 16 0,-3 4 1312 0,-5 4 256 15,0 5 48-15,-3 2 16 0,-2 7-640 0,0 2-128 16,-4 8-32-16,-3 7 0 0,-1 1-1248 0,0 5-256 16,1 8-48-16,3 0-16 0,2 0-256 0,4-2-48 15,4-2-16-15,4-4 0 0,3-3-176 0,4-3-48 16,2-3 0-16,3-6 0 0,2-1-144 0,2-5 0 15,0-1 0-15,2-3 0 0,1-6-304 0,1-2-32 16,0-2-16-16,0-2-18528 0</inkml:trace>
  <inkml:trace contextRef="#ctx0" brushRef="#br0" timeOffset="-118862.2">26123 9177 18431 0,'-8'0'1632'0,"0"0"-1312"16,5 0-320-16,-1 2 0 0,0-2 1040 0,-3 0 144 15,-9 4 32-15,-10 2 0 0,-8 4 1088 0,-4 2 240 16,2 7 32-16,2-1 16 0,4 5-688 0,4 3-144 15,4 0-32-15,2 4 0 0,5-1-928 0,3-1-192 16,4 3-32-16,4-2-16 0,4-1-352 0,4 1-64 16,2-7-16-16,2-2 0 0,3-2-128 0,1-2 0 0,4-3 0 0,-16-13 0 15,41 19 0-15,-41-19 0 0,51 9 0 0,-51-9 0 16,0 0 0-16,73-10-192 0,-73 10 64 0,55-27 128 16,-55 27-384-16,55-41 64 0,-55 41 0 0,46-46 0 15,-46 46 64-15,32-53 0 0,-32 53 16 0,20-54 0 16,-15 25-80-16,-4 2-32 0,-1 1 0 0,-4 4 0 31,-1 1-320-31,-4 4-64 0,-2 1-16 0,-2 3 0 0,-2 7-912 16,1 0-176-16</inkml:trace>
  <inkml:trace contextRef="#ctx0" brushRef="#br0" timeOffset="-118660.91">25879 9508 22111 0,'-2'1'1968'0,"4"-1"-1584"15,0 0-384-15,0 0 0 0,2 0 1152 0,0 0 160 16,-4 0 32-16,0 0 0 0,0 0-1024 0,59-5-320 16,-59 5 160-16,53-8-160 0,-53 8-128 0,60-10-128 15,-60 10 0-15,73-13-16 0</inkml:trace>
  <inkml:trace contextRef="#ctx0" brushRef="#br0" timeOffset="-118418.58">26467 9060 23039 0,'-5'3'2048'0,"1"-1"-1648"0,2 0-400 0,1 0 0 16,0 1 2240-16,-2 0 384 0,-2 3 64 0,-4 8 0 15,-4 5-912-15,-2 5-192 0,-1 1-48 0,1-1 0 16,2 0-768-16,0-2-144 0,2 0-48 0,2-3 0 16,3-3-576-16,2-3-128 0,2-5-32 0,2-3-17632 15</inkml:trace>
  <inkml:trace contextRef="#ctx0" brushRef="#br0" timeOffset="-118256.34">26279 9016 16575 0,'-5'5'1472'0,"3"-4"-1168"16,1 2-304-16,1-3 0 0,1 2 3008 0,0-2 528 16,3 0 112-16,3 1 32 0,-7-1-1424 0,0 0-272 15,58 9-64-15,-58-9-16 0,65 10-1184 0,-65-10-224 0,71 12-48 0,-71-12-16 31,83 8-1008-31,-83-8-192 0</inkml:trace>
  <inkml:trace contextRef="#ctx0" brushRef="#br0" timeOffset="-118022.92">26717 9388 33167 0,'-5'7'1472'0,"4"-2"304"0,1-1-1424 0,2 0-352 0,-1 1 0 0,2-4 0 16,-3-1 192-16,15 11-48 0,-2 3 0 0,6 1 0 16,1 4 800-16,-2 0 144 0,1-3 48 0,-2 3 0 15,-2-6-736-15,-1 2-144 0,-3-4-16 0,-1 0-11568 16,-3-3-2320-16</inkml:trace>
  <inkml:trace contextRef="#ctx0" brushRef="#br0" timeOffset="-117831.52">26953 9335 26719 0,'-4'0'2368'0,"-1"2"-1888"16,2-2-480-16,0 2 0 0,1-1 1920 0,-3 3 272 15,-5 2 64-15,-7 4 16 0,-8 8-768 0,-7 4-160 16,-3 7-16-16,-1-1-16 0,3 4-704 0,2-3-144 16,4-3-16-16,3-1-16 0,7-4-432 0,3-2 0 0,6-6 128 0,3-1-12320 15,5-6-2464 1</inkml:trace>
  <inkml:trace contextRef="#ctx0" brushRef="#br0" timeOffset="-117523.16">27199 8964 8287 0,'-8'6'736'0,"1"-2"-592"0,1 0-144 0,1-1 0 0,3 0 3600 0,-1 0 688 16,0 2 144-16,-4 5 32 0,-1 4-1088 0,-5 7-224 15,-1 4-32-15,0 1-16 0,4 0-1440 0,1 1-272 16,3-4-64-16,4 0-16 0,2-2-944 0,2-3-192 16,2-1-48-16,3-2 0 0,2-1-128 0,2-3-176 15,1-1 48-15,-12-10-11872 16,0 0-2368-16</inkml:trace>
  <inkml:trace contextRef="#ctx0" brushRef="#br0" timeOffset="-117366.08">27303 9158 23039 0,'-2'3'2048'0,"-1"-3"-1648"0,2 0-400 0,1 0 0 15,0 0 2304-15,0 0 384 0,-1 3 80 0,-1 2 16 16,1 3-1392-16,0 0-288 0,2 2-48 0,-1-4-16 15,3 4-560-15,-1-4-112 0,-2-6-32 0,11 10-11440 16,-11-10-2288-16</inkml:trace>
  <inkml:trace contextRef="#ctx0" brushRef="#br0" timeOffset="-117216.45">27341 9050 17503 0,'-2'-1'1552'0,"-1"-1"-1232"0,3 2-320 0,0 0 0 16,0 0 1760-16,0 0 288 0,0 0 64 0,0 0 16 0,0 0-1984 0,0 0-400 16,0 0-64-16,0 0-10512 0</inkml:trace>
  <inkml:trace contextRef="#ctx0" brushRef="#br0" timeOffset="-116996.61">27445 9015 3679 0,'1'0'320'0,"-1"0"-320"15,0 0 0-15,0 0 0 0,0 0 2240 0,0 0 384 16,0 0 80-16,0 0 16 0,17 17 1120 0,-10-6 240 0,-1 1 32 0,2 5 16 16,-2-1-1232-16,-1 0-240 0,-2 2-48 0,0 1-16 15,-3 1-1472-15,-1-1-288 0,-3 2-64 0,-3-2-16 16,-1 1-528-16,-2-2-96 0,2-2-128 0,-2-2 176 15,1-3-320-15,0-1-64 0</inkml:trace>
  <inkml:trace contextRef="#ctx0" brushRef="#br0" timeOffset="-116432.05">27752 8933 10127 0,'0'0'896'0,"0"0"-704"0,0 0-192 0,0 0 0 16,0 0 1408-16,0 0 240 0,0 0 48 0,0 0 16 15,38 16 1552-15,-24-1 304 0,1 2 64 0,0 7 16 16,-2 3-800-16,1 6-160 0,-2 3-16 0,-2 4-16 15,-1 2-1536-15,-6 1-304 0,-3 8-64 0,-3-3-16 0,-5 3-240 0,-4 2-48 16,-4 0-16-16,-4 1 0 16,-3 0-176-16,-5-4-48 0,-3-1 0 0,0-5 0 0,-1-1-64 0,1-8-16 15,2-2 0-15,2-2 0 0,1-4-128 16,2-3-192-16,7-3 32 0,2-5-12912 16,3 0-2592-16</inkml:trace>
  <inkml:trace contextRef="#ctx0" brushRef="#br0" timeOffset="-112714.97">29087 9666 13823 0,'-2'3'1216'0,"-1"0"-960"0,3 0-256 0,0-2 0 0,0 2 352 0,0 0 32 16,-1 4 0-16,0 1 0 0,0 3 512 0,0 4 128 0,-1 4 0 0,2-1 16 16,2 0 128-16,0-2 32 15,2-1 0-15,1-3 0 0,1 0-576 0,-1-4-112 16,2 0-32-16,1-1 0 0,-1-4-480 0,-7-3 0 15,0 0 0-15,0 0 0 0,0 0-320 0,0 0-48 16,0 0-16-16,53-12 0 16,-53 12-288-16,0 0-64 0,0 0-16 0,0 0 0 15,46-38 64-15,-46 38 16 0,0 0 0 0,0 0 0 0,0 0 384 0,0 0 80 0,0 0 16 0,0 0 0 16,0 0 912-16,0 0 192 0,0 0 48 0,0 0 0 16,0 0 816-16,0 0 160 0,49 2 48 15,-46 5 0-15,-1 2-400 0,3-3-80 0,0 0-16 0,1 1 0 16,3-2-704-16,0-3-144 0,-1 2-16 0,-8-4-16 15,0 0-368-15,0 0-80 0,0 0-16 0,54-4 0 16,-54 4-144-16,0 0 0 0,0 0 0 0,0 0 0 16,47-26-192-16,-47 26-128 0,0 0-32 0,0 0-10224 15,23-38-2048-15</inkml:trace>
  <inkml:trace contextRef="#ctx0" brushRef="#br0" timeOffset="-111660.77">29508 9388 9215 0,'0'6'816'0,"-1"-3"-656"16,-1 0-160-16,2 1 0 0,2-4 2688 0,-1 0 496 16,0 3 96-16,0 3 32 0,3 4-1280 0,-2 3-256 15,3 8-48-15,-1 3-16 0,0 4 64 0,-2 3 16 16,1 1 0-16,-3-1 0 0,0 1-816 0,-1 2-144 15,-1-6-48-15,0 1 0 0,1-3-496 0,-2-4-96 16,1 0-32-16,-1-6 0 0,1-1-160 0,0-3 0 16,1-2 0-16,1-3 0 15,0-4-496-15,1 0 32 0,2-6 0 0,1 0 0 16,-4 3-368-16,0 0-80 0,0 0-16 0,21-35 0 16,-21 35 416-16,0 0 64 0,28-47 32 0,-28 47 0 0,0 0 160 0,38-45 16 0,-38 45 16 0,0 0 0 15,0 0 224-15,46-34-176 0,-46 34 176 0,0 0-160 16,0 0 800-16,0 0 176 0,0 0 16 0,34 22 16 15,-32-13 304-15,-1 1 64 0,1 2 16 0,-1-1 0 16,1 1-448-16,1 1-80 0,-1-1-32 0,1 1 0 16,3-1-352-16,-1-2-64 0,2-4 0 0,-7-6-16 15,0 0-240-15,0 0 0 0,37 16 0 0,-37-16 0 16,0 0 0-16,0 0 0 0,0 0 0 0,50-10 0 16,-50 10-160-16,0 0 160 0,0 0-128 0,0 0 128 15,43-43-560-15,-43 43-16 0,0 0-16 16,19-35 0-16,-19 35 352 0,0 0 80 0,13-36 16 0,-13 36 0 15,4-24 144-15,-4 14 0 0,0 10 0 0,0-20 0 0,-3 14 0 0,1 0 0 16,-1 3 0-16,0-1 0 0,-1 4 448 0,-1 0 32 16,1 2 0-16,1 0 0 0,-1 4-48 0,0 0-16 15,2 1 0-15,1-1 0 0,-1 4-288 0,1 2-128 16,2-2 128-16,1 4-128 0,0-2 0 0,2 0 0 16,-1 3 0-16,4-2 0 0,-1 0 0 0,0-3 0 15,1-1 0-15,2-2 0 16,-9-7-704-16,0 0-128 0,0 0-32 0,0 0 0 15,45 11-1504-15,-45-11-288 0,0 0-64 0,0 0-16 16,0 0-784-16,38-37-144 0,-38 37-48 0,0 0 0 16,16-42 1280-16,-16 42 240 0,0 0 48 0,15-43 16 0,-15 43 2128 0,0 0 512 15,12-36 64-15,-12 36 16 0,0 0 1328 0,0 0 256 16,0 0 48-16,0 0 16 0,0 0 432 0,0 0 80 0,0 0 32 16,0 0 0-16,48-6-736 0,-44 16-128 0,1 0-48 0,-1-1 0 15,1 4-944-15,-2-1-192 0,1-2-32 0,-1 2-16 16,0 1-272-16,0-1-48 0,-1 1-16 0,0 0 0 15,-1-4-112-15,0 1-32 0,0 0 0 0,-1-2 0 16,1 2-64-16,-1-4-16 0,0 2 0 0,2 0 0 16,-1-4-128-16,1 2 0 0,1-2 0 0,-1 1 0 15,-2-5-128-15,0 0-16 0,0 0 0 0,0 0 0 16,0 0-96-16,0 0-16 0,0 0 0 0,0 0 0 16,54-22 16-16,-54 22 0 0,0 0 0 0,0 0 0 15,38-37 240-15,-38 37-192 0,0 0 192 0,0 0-192 16,33-35 192-16,-33 35 0 0,0 0 0 0,0 0 0 15,0 0 0-15,0 0 128 0,37-36-128 0,-37 36 160 0,0 0-160 16,0 0 0-16,0 0 0 0,0 0 128 0,0 0-128 0,49-31 0 16,-49 31-192-16,0 0 192 15,0 0-560-15,0 0 16 0,0 0 0 0,54-25 0 16,-54 25 32-16,0 0 16 0,0 0 0 0,0 0 0 0,45-26 304 0,-45 26 192 16,0 0-208-16,0 0 80 0,0 0 128 0,0 0 128 15,0 0-128-15,0 0 176 0,0 0 352 0,30-38 80 16,-30 38 16-16,0 0 0 0,-2-9 16 0,-1 7 0 15,0 1 0-15,-2 1 0 0,0 1-128 0,-1 1-32 16,0 2 0-16,-1 1 0 0,0 1-32 0,-2 4-16 16,2-2 0-16,-1 3 0 0,2 0-144 0,0 1-32 15,1 3 0-15,1-1 0 0,3 2-48 0,0-1-16 16,2 1 0-16,2-1 0 0,3 1-32 0,0-4-16 16,3 2 0-16,1-2 0 0,2-3-144 0,-12-9 0 15,25 11 0-15,-25-11-12416 0,0 0-2528 0</inkml:trace>
  <inkml:trace contextRef="#ctx0" brushRef="#br0" timeOffset="-111249.49">31120 9465 21183 0,'-2'5'1888'0,"1"-2"-1504"0,-1 1-384 0,2 0 0 16,0-4 1712-16,0 0 272 16,2 12 48-16,-2 3 16 0,0 7-432 0,1 4-80 15,1 1 0-15,3 2-16 0,0-1-816 0,1-4-144 0,3-2-48 0,-2-1 0 31,2-2-1600-31,1-6-336 0,-1 0-64 0,-9-13-12960 0</inkml:trace>
  <inkml:trace contextRef="#ctx0" brushRef="#br0" timeOffset="-111079.98">31293 9536 15663 0,'0'0'688'0,"-3"-6"144"0,0 6-656 0,1 0-176 0,-1 0 0 0,2 0 0 0,-3 0 2224 0,-1 3 400 16,-5 2 96-16,-2 3 16 15,-4 5-240-15,-1 0-64 0,-2 2 0 0,-1 4 0 16,1-3-1440-16,-1 0-288 0,0 0-64 0,2-1-16 16,1-2-832-16,1 2-176 0,3-4-16 0,0 0-10160 15,3-3-2048-15</inkml:trace>
  <inkml:trace contextRef="#ctx0" brushRef="#br0" timeOffset="-110648.16">31026 9682 21183 0,'0'0'944'0,"0"0"192"0,0 0-912 0,0 0-224 16,0 0 0-16,0 0 0 0,0 0 288 0,0 0 16 15,63-13 0-15,-63 13 0 0,54-9 784 0,-54 9 176 16,59-10 16-16,-59 10 16 0,54-10-848 0,-54 10-192 16,0 0-16-16,62-6-16 15,-62 6-1584-15,0 0-320 0,0 0-64 0,52-11-16 16,-52 11-608-16,0 0-112 0,0 0-16 0,0 0-16 15,0 0 1104-15,0 0 208 0,46-28 48 0,-46 28 16 0,0 0 1136 0,0 0 128 0,5-34 80 0,-8 22 16 16,0-1 1552-16,-4 4 304 0,1-9 64 0,-2 1 16 16,-4 1 368-16,0-3 80 0,1 1 16 0,-5 2 0 15,-3 0-448-15,-2 1-64 0,-5 7-32 0,-1 2 0 16,0 1-480-16,1 4-112 0,-1 1-16 0,-4 6 0 16,-4 2-640-16,-2 4-144 0,-5 7-32 0,3 3 0 0,3 3-208 0,6 0-32 15,8 6-16-15,4 2 0 16,9-3-64-16,4 3-16 0,6-2 0 0,4 2 0 0,7 0-144 0,7-1-48 15,3-1 0-15,1-5 0 16,5-3-128-16,6-1 0 0,11 3 0 0,5-3 0 16,2-2 0-16,0-6 0 0,-3-1 0 0,-6-9 0 15,-43-4 0-15,72-4 0 0,-72 4 0 0,58-22 0 0,-58 22-144 0,45-34 144 16,-45 34 0-16,34-42 0 0,-34 42-144 16,16-51 144-16,-14 27 0 0,-4-5-144 0,-4 3-32 0,-5-1 0 15,-6 1 0-15,-1 0 0 16,-4-1-400-16,-3 3-96 0</inkml:trace>
  <inkml:trace contextRef="#ctx0" brushRef="#br0" timeOffset="-109220.9">11042 682 19343 0,'0'3'1728'0,"0"1"-1392"0,2-2-336 0,0-1 0 15,1 2 1232-15,-1 3 176 0,2 3 48 0,3 4 0 0,3 6 256 16,2 6 48-16,2 0 16 0,-2 4 0 0,3-3-400 0,-1 1-80 15,1-5-16-15,-3-2 0 16,-2-7-944-16,0-1-192 0,1-2-144 0,-1 2-10512 16,1 1-2224-16</inkml:trace>
  <inkml:trace contextRef="#ctx0" brushRef="#br0" timeOffset="-109046.4">11235 697 8287 0,'-6'0'736'0,"2"-2"-592"0,1 2-144 0,-1 0 0 0,3 0 2768 0,0 0 528 16,-1 0 96-16,-1 2 32 0,-4 0-32 0,-3 4-16 16,-2 2 0-16,0 5 0 0,-2-1-1520 0,1 4-288 15,-4 4-64-15,0 2-16 0,-1 3-928 0,0 0-192 16,2-2-48-16,0 2 0 16,3-3-832-16,0-3-192 0,5-3-16 0,-1-4-16000 0</inkml:trace>
  <inkml:trace contextRef="#ctx0" brushRef="#br0" timeOffset="-108602.06">10984 846 24879 0,'-1'3'1088'0,"1"0"256"0,1-3-1088 0,1 1-256 0,-1 2 0 0,1-3 0 16,3 0 864-16,-5 0 112 0,0 0 32 0,45 1 0 16,-45-1 32-16,55-1 16 0,-55 1 0 0,62-4 0 15,-62 4-576-15,62-9-112 0,-62 9-32 0,47-8 0 16,-47 8-336-16,0 0 0 0,56-18 0 0,-56 18-128 31,0 0-1184-31,0 0-224 0,53-33-64 0,-53 33 0 0,0 0-704 16,0 0-160-16,0 0-32 0,17-45 0 15,-18 38 896-15,-3-2 192 0,0 1 16 0,-2 0 16 0,-2-2 1024 0,-4-2 208 0,1 0 144 0,-2-1-192 16,-3-3 1232-16,-2 2 240 0,2 2 64 0,-3-3 0 16,-3 2 576-16,-1 0 112 0,-1 3 16 0,1 2 16 0,-3 2-48 0,-1 3-16 15,-3 6 0 1,2 3 0-16,-2 2-336 0,0 6-80 0,3 2-16 0,1 5 0 0,0 5-704 15,1 3-144-15,4 1-16 0,2 5-16 0,3 1-304 16,4 1-48-16,5 1-16 0,6-3 0 16,2-5-160-16,5-2-32 0,8 3-128 0,1-6 192 15,-2-7-192-15,7 2 0 0,10-1 0 0,11-3 0 16,7-4 0-16,5-2-240 0,3-8 80 0,-4-4 16 16,-3-4-416-16,-49 6-80 0,82-25 0 0,-82 25-16 15,60-36-320-15,-60 36-64 0,40-44-16 0,-40 44 0 0,21-50 864 0,-21 50 192 0,5-57 0 0,-8 28 0 16,0 4 368-16,-2-1 80 15,-4 1 0-15,-2 0 16 0,-3 0-272 0,-2 0-64 16,1 5-128-16,-1 1-11056 0,0 5-2320 16</inkml:trace>
  <inkml:trace contextRef="#ctx0" brushRef="#br0" timeOffset="-105098.58">11982 953 17503 0,'-1'0'1552'0,"0"0"-1232"0,1 0-320 0,0 1 0 15,0 2 848-15,0-3 112 0,-2 4 32 0,1 2 0 0,-1 4 400 0,-1 5 80 16,0 3 0-16,-1 2 16 0,-1 8-144 0,1-2-48 16,1-5 0-16,-1-2 0 0,0 1-656 0,-2-1-144 15,0-4-32-15,0-2 0 0,-2-1-112 0,-2-2-32 16,0 0 0-16,-1-2 0 0,-1-1-144 0,-1-1-48 15,1-5 0-15,0-1 0 0,-1 0-128 0,2-4 0 16,1 1 144-16,2-2-144 0,-1-1 0 0,2-2 0 16,-1-4 0-16,2-1 0 0,1-3 0 0,3 4 0 0,-1 0 0 0,3-2-128 15,1-2 128-15,3-3 0 16,-4 19 0-16,19-47 0 0,-19 47 0 0,22-42 0 16,-22 42 0-16,0 0 0 0,44-57 0 0,-44 57 0 15,0 0 128-15,49-43-128 0,-49 43 320 0,0 0-16 16,54-32 0-16,-54 32 0 0,0 0 48 0,0 0 16 15,58-16 0-15,-58 16 0 0,0 0-208 0,0 0-32 0,48 1-128 0,-36 2 192 16,-3-1-192-16,3 2-160 0,-3-4 32 0,1 0-16368 16</inkml:trace>
  <inkml:trace contextRef="#ctx0" brushRef="#br0" timeOffset="-104726.77">12452 739 28559 0,'-17'10'1264'0,"8"-5"272"0,0 1-1232 0,1-2-304 16,3 0 0-16,0 2 0 0,-1 0 928 0,-5 6 128 15,-7 7 32-15,-3 9 0 0,-2 7 128 0,2 1 48 16,3 1 0-16,5-2 0 0,3-1-448 0,5 1-96 0,4 1-16 0,3-5 0 15,6 1-496-15,4-4-208 0,4-3 176 0,4-1-176 32,3-3-480-32,2-5-192 0,1-4-32 0,-26-12-16304 0</inkml:trace>
  <inkml:trace contextRef="#ctx0" brushRef="#br0" timeOffset="-104322.99">12659 823 10127 0,'0'-2'896'0,"0"-2"-704"15,1 2-192-15,0 2 0 0,-1 0 1520 0,1 0 272 16,1-4 48-16,-1 2 16 0,-1 2 432 0,1 0 80 16,-2 2 32-16,0 4 0 0,-1 5 208 0,-1 7 32 15,-1 1 16-15,0-2 0 0,0-3-1488 0,1 2-288 16,-2 9-64-16,-3 5-16 0,2 1-336 0,0 1-64 15,0-1-16-15,1-5 0 0,1 2-96 0,3-3-32 0,0-5 0 0,2-2 0 16,3-4-128-16,1-3-128 0,1-1 144 0,2-4-144 16,1 0 0-16,1-4 0 0,-10-2-128 0,0 0 128 31,0 0-1296-31,0 0-160 0,59-18-16 0,-59 18-14896 0</inkml:trace>
  <inkml:trace contextRef="#ctx0" brushRef="#br0" timeOffset="-104157.75">12534 1034 14735 0,'-3'2'1312'0,"3"-2"-1056"0,1 0-256 0,2 0 0 16,-1-2 2032-16,2 2 336 0,1-2 80 0,2 2 16 16,-7 0-1136-16,0 0-240 0,0 0-32 0,73-11-16 0,-73 11-384 0,0 0-80 15,77-10 0-15,-77 10-13312 16</inkml:trace>
  <inkml:trace contextRef="#ctx0" brushRef="#br0" timeOffset="-103940.13">12864 713 19343 0,'0'0'848'0,"0"0"192"0,0 0-832 0,0 0-208 0,0 0 0 0,0 0 0 15,0 0 2112-15,0 0 384 0,39 20 80 0,-26 1 16 16,0 5 288-16,-1 5 64 0,-3 7 16 0,-2 3 0 16,-5-9-1856-16,-3 7-368 0,-3 8-80 0,-3 1-16 15,-4 5-320-15,-3-3-80 0,-2 1-16 0,-4-1 0 16,0-2-464-16</inkml:trace>
  <inkml:trace contextRef="#ctx0" brushRef="#br0" timeOffset="-98271.08">13409 941 11055 0,'-6'4'976'0,"2"-4"-784"0,1 0-192 0,1 0 0 0,1 0 1408 0,1 0 256 16,0-3 32-16,1 2 16 0,2 1 720 0,1-3 160 15,2 2 32-15,1 0 0 0,-7 1-688 0,0 0-128 16,0 0-16-16,0 0-16 0,77-5-992 0,-77 5-192 16,0 0-32-16,74 1-16 0,-74-1-544 0,61 0 0 15,-61 0 0-15,63-1 0 16,-63 1-752-16,0 0-208 0,85-5-32 0,-85 5-13536 0</inkml:trace>
  <inkml:trace contextRef="#ctx0" brushRef="#br0" timeOffset="-97969.84">13457 1071 7359 0,'-6'0'656'0,"2"0"-528"0,1 0-128 0,2 0 0 15,1 0 1216-15,0 0 224 0,1-3 32 0,0 2 16 0,0-1 192 0,3-2 48 16,3 1 0-16,2 0 0 0,-9 3 272 0,0 0 64 15,0 0 16-15,66-10 0 0,-66 10-768 0,0 0-160 16,79-5-16-16,-79 5-16 0,63-1-736 0,-63 1-128 16,65 0-48-16,-65 0-9360 15,71 0-1856-15</inkml:trace>
  <inkml:trace contextRef="#ctx0" brushRef="#br0" timeOffset="-97639.33">13339 961 18431 0,'-14'2'816'16,"9"-4"160"-16,0 0-784 0,3 2-192 0,0 0 0 0,1 0 0 15,1-2 0-15,0 2 0 0,0-4 0 0,1 2 0 16,1-1-1360-16,0 3-176 0,1 3-16 0,0-1-16 0</inkml:trace>
  <inkml:trace contextRef="#ctx0" brushRef="#br0" timeOffset="-97532.8">13330 1105 19343 0,'-15'8'848'0,"7"-3"192"0,-1-2-832 0,4 0-208 16,4-3 0-16,1 0 0 0,0 0 976 0,1 0 160 15,0 0 16-15,4-3-10928 0</inkml:trace>
  <inkml:trace contextRef="#ctx0" brushRef="#br0" timeOffset="-95550.98">15102 732 13823 0,'-5'4'1216'0,"1"-4"-960"0,2 2-256 0,1-2 0 15,1 0 1728-15,-2 0 320 0,-1 4 48 0,-1-3 16 16,-2 1 592-16,0 2 128 0,2-1 32 0,1-3 0 0,3 0-1024 0,4 0-208 16,1-7-32-16,-5 7-16 0,0 0-944 0,0 0-176 15,0 0-32-15,57-40-16 0,-57 40-224 0,0 0-64 16,53-41 0-16,-53 41 0 0,0 0-128 0,61-48 0 16,-61 48 0-16,0 0 0 0,58-55 0 0,-58 55 0 15,52-53 0-15,-52 53 0 0,49-53 0 0,-49 53 0 16,40-45 0-16,-40 45 0 0,28-35 0 0,-28 35 0 15,0 0 128-15,0 0-128 0,19-34 0 0,-20 33 192 16,-1 2-192-16,-1 4 192 0,-2 2 96 0,0 3 32 16,1 2 0-16,-1 1 0 0,0 7-128 0,1 1-32 0,1-3 0 15,1-1 0-15,1 1-160 0,0 4 160 16,2 2-160-16,2 1 160 0,0-1-160 0,2 0 0 16,3-3 0-16,-1-1-12416 0,2-2-2448 15</inkml:trace>
  <inkml:trace contextRef="#ctx0" brushRef="#br0" timeOffset="-95103.24">14241 865 25791 0,'-24'9'1152'0,"10"-8"224"0,0 2-1104 0,6-2-272 15,3-1 0-15,4 0 0 0,1-1 1168 0,-2 1 176 16,1-4 48-16,4-1 0 0,4 1-656 0,-7 4-128 0,0 0-32 16,59-16 0-16,-59 16 448 0,76-10 64 0,-76 10 32 0,105-8 0 15,-38 4-384-15,9 0-80 16,8 2-16-16,4 2 0 0,-5-3-224 0,10 2-48 16,8 1-16-16,6 0 0 0,3 0-160 0,6 1-48 15,5 2 0-15,4-3 0 0,1 0 80 0,0-4 16 0,-3 2 0 16,-5-4 0-16,1-1-48 0,-9 0-16 0,-6 1 0 0,-3 0 0 15,-1-7-176-15,-12 3 0 0,-11-1 0 0,-8 0 0 16,-7 2-832 0,-8-3-32-16</inkml:trace>
  <inkml:trace contextRef="#ctx0" brushRef="#br0" timeOffset="-94485.25">14256 1653 24879 0,'-2'0'2208'0,"-1"-1"-1760"0,3 1-448 0,1-3 0 15,1 3 432-15,-1-3 0 0,0 0 0 0,2-3 0 0,2-1 368 0,1-2 80 16,-6 9 16-16,0 0 0 15,38-47 16-15,-38 47 16 0,41-42 0 0,-41 42 0 16,49-49-512-16,-49 49-96 0,56-57-32 0,-56 57 0 0,53-57-288 0,-53 57 0 16,46-48 0-16,-46 48 0 0,32-38 0 0,-32 38 128 15,0 0-128-15,0 0 0 0,32-42 512 0,-29 39 0 16,-2 0 0-16,-1 3 0 0,1 0 256 16,-2 4 32-16,0 5 16 0,-2 3 0 0,1 8-304 0,-2 2-48 15,-1 6-16-15,0 3 0 0,0 1-304 0,2-3-144 16,-1-1 128-16,1-2-128 0,2-1 0 15,1 1 0-15,3 2 0 0,0 1-12064 16,2-2-2416-16</inkml:trace>
  <inkml:trace contextRef="#ctx0" brushRef="#br0" timeOffset="-94241.52">15033 1337 1839 0,'-10'6'160'0,"5"-4"-160"0,0-1 0 0,2 2 0 16,2-1 5632-16,1 0 1104 0,0 0 224 0,0 4 32 16,0 4-4512-16,1 6-912 0,1 9-176 0,0 0-48 0,1 1 192 0,-2-2 48 15,1 9 0-15,1-2 0 16,-2 1-976-16,0-3-192 0,1 0-32 0,-2-6-16 15,0-7-1104-15,1 0-224 0</inkml:trace>
  <inkml:trace contextRef="#ctx0" brushRef="#br0" timeOffset="-94091.85">14897 1523 23951 0,'-13'3'1056'0,"7"-3"224"0,1 0-1024 0,0 0-256 16,4 0 0-16,1 0 0 0,0 0 1856 0,1 0 320 15,2 0 64-15,0 0 16 0,5 0-976 0,3 0-192 16,-11 0-32-16,0 0-16 0,61 6-544 0,-61-6-112 16,61 4-32-16,-61-4-11168 15,73 2-2240-15</inkml:trace>
  <inkml:trace contextRef="#ctx0" brushRef="#br0" timeOffset="-93681.68">15529 1599 36863 0,'-13'3'1632'0,"8"0"336"0,2-3-1584 0,1 0-384 0,2 0 0 0,2 0 0 16,0 0 208-16,2-3-32 0,-4 3-16 0,0 0 0 16,0 0-160-16,60-23 192 0,-60 23-192 0,52-24 192 0,-52 24-192 0,53-25 160 15,-53 25-160-15,51-31 160 16,-51 31-160-16,46-34 0 0,-46 34 0 0,0 0 0 0,36-41-208 16,-36 41-32-16,0 0 0 0,5-28 0 0,-10 22 112 0,-4 1 128 15,-2 4-208-15,-5 1 80 0,-4 2 576 0,0 5 112 16,2 0 16-16,-2 1 16 0,0 2-80 15,-1 3-32-15,0 3 0 0,0 2 0 0,3 2-176 16,3-1-48-16,2-1 0 0,2 2 0 0,1 5-80 0,5-3-32 16,2-2 0-16,4 1 0 0,6 1-144 0,6-2 160 15,2-2-160-15,2-5 160 0,6-3-160 0,-23-10 0 16,52 12 0-16,-52-12 0 16,50-3-416-16,-50 3-64 0,52-12-16 0,-52 12-17808 0</inkml:trace>
  <inkml:trace contextRef="#ctx0" brushRef="#br0" timeOffset="-93357.7">15772 1168 17503 0,'-11'7'1552'0,"5"-6"-1232"0,1 1-320 0,2 1 0 16,2-3 2384-16,1 0 432 0,1 0 64 0,2 0 32 0,1 0-1008 0,2-3-208 15,-6 3-32-15,0 0-16 0,0 0-736 0,59-2-144 16,-59 2-16-16,0 0-16 0,74-6-736 0,-74 6-240 15,55-7 0-15,-55 7-15776 16</inkml:trace>
  <inkml:trace contextRef="#ctx0" brushRef="#br0" timeOffset="-93050">16264 945 16527 0,'-1'-3'352'0,"0"2"80"0,0 1 16 0,-1-3 32 0,2 2-480 0,0 1 0 0,2 1 0 0,-2-1 0 16,0 3 2976-16,-2 1 496 0,2 2 112 0,0 2 0 15,0 2-1024-15,-1 4-192 0,1 1-64 0,0 3 0 16,0-2-1392-16,1 3-272 0,1 3-64 0,0-2-16 15,1-1-272-15,0-1-48 0,2-1-16 0,0 2 0 16,0-3-224-16,0-1 144 0,0-3-144 0,0 2 128 16,0-4-128-16,1 1 0 0,-1-4 0 0,0 2 0 15,0-3 0-15,0-2 0 0,1 2 0 0,1-5 0 0,-7-1-192 0,0 0-64 16,0 0 0-16,0 0-16 16,0 0-1776-16,0 0-336 0</inkml:trace>
  <inkml:trace contextRef="#ctx0" brushRef="#br0" timeOffset="-92871.39">16178 1115 20271 0,'0'0'1792'0,"1"0"-1424"16,0 0-368-16,2 0 0 0,0-2 2416 0,2 1 400 15,2 1 96-15,-7 0 16 0,0 0-800 0,0 0-144 16,73-17-48-16,-73 17 0 0,59-11-1056 0,-59 11-224 15,60-10-32-15,-60 10-16 0,55-7-608 0,-55 7-368 0</inkml:trace>
  <inkml:trace contextRef="#ctx0" brushRef="#br0" timeOffset="-90881.66">16303 919 2751 0,'0'0'256'0,"0"-3"-256"0,0 3 0 0,0-2 0 16,0 2 912-16,1-2 144 0,-1 2 32 0,1-5 0 15,0 1 912-15,2-1 192 0,-1-2 48 0,1 1 0 16,1 1-192-16,-2 3-48 0,-1-2 0 0,2 2 0 15,-2-1-80-15,0 2 0 0,-1 1-16 0,0 1 0 0,0 2-192 16,-1 0-48-16,0 2 0 0,-2 3 0 0,2-2-592 0,-1 0-128 16,0 0-32-16,-1 4 0 0,0-1-448 0,-1 1-80 15,1 3-32-15,0-2 0 0,0 1-224 0,0-1-128 0,-1 5 128 16,2-4-128-16,1 4 128 16,-1-2-128-16,1 1 128 0,0-3-128 0,1 2 128 15,-1-4-128-15,1 4 160 16,0 0-160-16,-2-2 0 0,2 1 0 0,-1 2 0 0,1-2 0 0,-1-1 128 0,0 5-128 0,-1-5 0 0,2 2 0 15,0-3 0-15,0 0 128 16,2 0-128-16,0-1 0 0,1-3 0 0,0-1 0 16,1-1 0-16,2-1 0 0,0-1 0 0,2-3 0 15,1 0 0-15,-2 0 0 0,0 0 0 16,2 0-192-16,-2-3 192 0,2 3-208 0,0-2 208 0,-1 0 0 0,1 0 0 0,-2-2 0 16,2 2 0-16,-1-2 0 0,-2 0 0 0,-3 2 0 15,4-2 0-15,-5-1-304 0,1 1 64 16,-1-2-11456-16,-1 0-2288 15</inkml:trace>
  <inkml:trace contextRef="#ctx0" brushRef="#br0" timeOffset="-90624.7">16264 1095 28559 0,'-8'4'1264'0,"4"-1"272"0,2-3-1232 0,0 1-304 16,1 1 0-16,1-2 0 0,1 0 1168 0,2 0 176 15,2 0 48-15,1 0 0 0,4 0-384 0,-10 0-80 16,0 0-16-16,0 0 0 0,64-6-528 0,-64 6-128 15,0 0 0-15,59-6-11328 16,-59 6-2240-16</inkml:trace>
  <inkml:trace contextRef="#ctx0" brushRef="#br0" timeOffset="-76199.95">23820 593 7359 0,'-2'0'656'0,"2"-2"-528"16,0 1-128-16,0 1 0 0,0 0 1024 0,0 0 160 16,2 0 32-16,-2 0 16 0,0-3 48 0,0 6 16 15,-2-3 0-15,2 6 0 0,0-1 960 0,0 6 192 16,0-1 48-16,0 3 0 0,0 2-448 0,0 4-96 15,0 7-16-15,0 11 0 0,0 7-624 0,0 3-128 16,-1 4-32-16,-1 4 0 0,-1-2-352 0,0 4-80 16,-1 6-16-16,0 3 0 0,0 1-304 0,-1 4-64 15,2-2-16-15,-1-4 0 0,2-4-128 0,-2 6-16 0,1 5-16 16,2 4 0-16,1 6-160 0,-1-3 160 0,1-16-160 0,0 6 160 16,1 8-160-16,0 8 0 0,1 9 0 0,-1-5 128 15,-1-13-128-15,-3-3 0 0,3-3 0 0,0 2 0 16,0 3 0-16,0-2 0 0,-1-3 0 0,1-9 0 15,0-5 0-15,0 1 0 0,0 1-144 0,1-1 144 16,-1-1 0-16,0-3-160 0,-1-1 160 0,1-3-128 16,-1-8 128-16,1-5 0 0,-1-5 0 0,-2-5-128 15,2-8-64-15,-1-4 0 0,-2-3 0 0,3-6-17680 16</inkml:trace>
  <inkml:trace contextRef="#ctx0" brushRef="#br0" timeOffset="-75384.36">21356 2639 7359 0,'-11'3'656'0,"1"1"-528"16,4-3-128-16,5-1 0 0,0 0 976 0,0 0 176 0,-7 2 16 0,-1 0 16 15,-3 2-384-15,0-2-80 0,-1 4-16 0,3-2 0 16,3-1 0-16,0 0 0 0,0 1 0 0,3-1 0 16,-1 0 32-16,1 0 0 0,0 0 0 0,-1 0 0 15,2 1-256-15,0-2-48 0,-1 2-16 16,1 0 0-16,0-2-144 0,1 2-16 0,0-2-16 0,1-2 0 15,0 4 208-15,1-4 32 0,0 0 16 0,0 0 0 16,0 2-48-16,1-2-16 0,2 0 0 0,-1 0 0 16,1 0 16-16,0 0 16 0,1 0 0 0,0 0 0 15,-1 2 256-15,2 0 48 0,0-2 16 0,0 3 0 16,1-3-256-16,-6 0-48 0,0 0-16 0,0 0 0 16,0 0-208-16,0 0-32 0,0 0-16 0,0 0 0 15,0 0-208-15,0 0 0 0,0 0-144 0,0 0 144 16,0 0-768-16,0 0-48 0,0 0-16 0,0 0-8048 15,0 0-1616-15</inkml:trace>
  <inkml:trace contextRef="#ctx0" brushRef="#br0" timeOffset="-74065.7">19578 2728 16575 0,'-2'0'1472'0,"1"0"-1168"0,1 0-304 0,1 0 0 16,0-1 1536-16,3 1 240 0,-4 0 48 0,0 0 16 0,0 0-1264 0,0 0-240 15,74-21-48-15,-74 21-16 16,58-13 0-16,-58 13 0 0,67-10 0 0,-67 10 0 0,75-10 272 0,-75 10 48 16,83-6 16-16,-83 6 0 15,83-4 96-15,-83 4 32 0,93-2 0 0,-93 2 0 16,95 0 112-16,-95 0 32 0,93 2 0 15,-93-2 0-15,89 7-16 0,-89-7 0 0,97 1 0 0,-41 1 0 16,2-4-304-16,0 1-64 0,-2 1-16 0,2-3 0 0,4 3-272 16,3-2-48-16,3-2-16 0,3 0 0 15,-2 2-144-15,4-2 0 0,5 0 0 16,-1 2 0-16,-6 2 0 0,-3 0 0 0,0 0 0 0,0 0 0 0,-2 1 0 0,-4 2 0 16,-7 0 0-16,-4 2 0 0,-3-1 160 0,2 0-160 15,1 2 192-15,0-2-192 0,-1 1 288 16,-1-2-48-16,-49-3-16 0,92 9 0 0,-92-9-80 0,83 11-16 15,-83-11 0-15,88 12 0 0,-88-12-128 0,92 12 128 16,-45-9-128-16,3-2 128 0,4 2-128 0,2-1 0 16,-1-2 0-16,1 4 0 0,-2-1 0 0,2-2 0 15,1 1 0-15,0 1 0 0,2-3 0 0,-2 0 0 16,0 1 0-16,-3 1 0 0,-2 2 0 0,0 0 0 0,-1 1 128 0,0-1-128 16,4-2 0-16,1-2 0 0,0 4 0 15,-1-4 0-15,-2 2 0 0,1-1 128 0,-2 2-128 16,-1-1 0-16,0 0 0 0,1 0 0 0,1-2 128 15,2 0-128-15,-1-4 0 0,2 4 0 0,-2-2 0 0,-1 2 128 16,-2-3-128-16,0 3 0 0,2-1 0 0,3 1 0 16,-2 0 0-16,0 0 0 0,2-2 0 0,-4 2 0 15,-6 0 0-15,1 0 128 0,-2 2-128 0,4-2 0 16,-49 0 128-16,94 0-128 0,-42 0 128 0,-2 0-128 16,0-2 0-16,-5 2 128 0,-45 0-128 0,81 0 0 0,-81 0 0 0,90 2 0 15,-39-1 128-15,0 2-128 16,3-1 0-16,-3-2 0 0,-2 0 0 0,-2 0 0 15,-2 0 144-15,-2 2-144 0,0 0 160 0,-1-2-160 16,4 1 160-16,3 2-160 0,3-6 160 0,2 3-160 16,-4-1 128-16,-2-1-128 0,-3 0 0 0,-4 2 144 0,-41 0-144 15,74 0 0-15,-74 0 0 0,77 2 128 0,-35 0-128 0,2-2 128 16,6 1-128-16,-5 2 128 0,0-1 0 0,-2-2 0 16,-2 2 0-16,-41-2 0 0,77 4-128 0,-77-4 192 15,74 4-192-15,-36 0 192 0,-1-2 16 0,-1 2 16 16,-36-4 0-16,72 6 0 0,-72-6-224 0,65 6 0 15,-65-6-144-15,71 3 144 0,-71-3 0 0,69 0 0 0,-69 0 0 16,57 0 0-16,-57 0 160 0,45-3-160 16,-45 3 128-16,0 0-128 0,48-3 0 0,-48 3 0 0,0 0 128 0,0 0-128 15,0 0 0-15,34-23 0 0,-34 23-160 0,-7-22-19552 16</inkml:trace>
  <inkml:trace contextRef="#ctx0" brushRef="#br0" timeOffset="-68316.3">23586 783 28559 0,'-4'0'2544'0,"1"0"-2032"16,1 0-512-16,4 0 0 0,-1 0 1024 0,0 0 96 15,0 1 32-15,2 1 0 0,2-2 16 0,-5 0 16 16,0 0 0-16,0 0 0 0,66 9-352 0,-66-9-64 16,61 4 0-16,-61-4-16 0,79 1-528 0,-79-1-96 15,88 5-128-15,-88-5 176 0,87 4-432 0,-87-4-96 16,76 0-16-16,-76 0-17056 0</inkml:trace>
  <inkml:trace contextRef="#ctx0" brushRef="#br0" timeOffset="-67627.23">23000 821 30399 0,'-1'0'2704'15,"1"0"-2160"-15,1-4-544 0,1 2 0 16,1-2 128-16,1-1-128 0,-4 5 0 0,0 0 0 16,35-42 272-16,-35 42-48 0,47-51-16 0,-47 51 0 15,56-53 384-15,-56 53 80 0,58-54 16 0,-58 54 0 0,56-50-416 0,-56 50-80 16,44-38 0-16,-44 38-16 0,0 0 32 0,0 0 16 16,0 0 0-16,0 0 0 0,0 0 720 0,0 0 144 15,34 27 16-15,-43 0 16 0,-1 8-400 0,-2 5-80 16,-1 2 0-16,2-2-16 0,0 2-352 0,2-4-64 15,7-8-16-15,4-6-12592 16,6-3-2512-16</inkml:trace>
  <inkml:trace contextRef="#ctx0" brushRef="#br0" timeOffset="-66799.95">23621 2708 5519 0,'0'-5'496'0,"-2"0"-496"0,2 3 0 0,-1-2 0 16,0 4 1280-16,0-5 176 0,-2-1 16 0,-2-2 16 15,-1-4 304-15,-1 2 48 0,-3 0 16 0,-1 2 0 16,-3 4 192-16,0 1 64 0,1 6 0 0,2 1 0 0,0 4-320 0,-2 2-64 16,1 6-16-16,-2 4 0 15,1 2-192-15,0 3-48 0,3-3 0 0,4-1 0 0,2-1-576 0,2-1-112 16,3-6-16-16,3 0-16 0,5-1-512 0,2-3-112 15,-1-6 0-15,-10-3-128 0,0 0 0 0,0 0 0 16,68 0 0-16,-68 0 0 0,0 0-128 0,64-28-48 16,-64 28 0-16,0 0 0 0,47-45-96 0,-47 45-32 15,0 0 0-15,23-47 0 0,-19 28 48 0,-1-2 0 0,-1 1 0 0,-2 1 0 32,0 3-736-32,0 0-144 0,0 0-16 0,0 7-14128 0</inkml:trace>
  <inkml:trace contextRef="#ctx0" brushRef="#br0" timeOffset="-63656.38">19603 2471 6447 0,'-1'0'576'0,"1"0"-576"0,0 1 0 0,0-1 0 0,0 0 912 0,-1 2 80 16,1-2 16-16,0 0 0 16,-2 0 976-16,2 1 208 0,2-1 48 0,-1 2 0 15,-1-2-432-15,4 0-80 0,2 0 0 0,-1 0-16 16,0 1-480-16,1-1-80 0,2 2-32 0,-8-2 0 0,0 0 32 0,0 0 0 15,0 0 0-15,63 7 0 0,-63-7-272 0,0 0-48 0,0 0-16 0,62 3 0 16,-62-3-304-16,0 0-48 16,66 3-16-16,-66-3 0 0,0 0-176 0,78 0-32 0,-78 0-16 15,0 0 0-15,67 4-80 16,-67-4-16-16,0 0 0 0,74 3 0 0,-74-3 0 0,0 0-128 16,74 9 192-16,-74-9-64 0,56 6 16 0,-56-6 0 15,54 1 0-15,-54-1 0 0,62 3-144 0,-62-3 192 0,70 0-192 16,-70 0 192-16,71-4-192 0,-71 4 0 15,75-2 144-15,-75 2-144 0,74-7 0 0,-74 7 144 0,73-3-144 16,-73 3 0-16,75-6 160 0,-75 6-160 0,70-7 128 16,-70 7-128-16,68-6 128 0,-68 6-128 0,71-4 0 15,-71 4 128-15,63-2-128 0,-63 2 160 16,63-3-160-16,-63 3 160 0,59-1-160 0,-59 1 128 0,0 0-128 0,69-3 128 16,-69 3-128-16,57-3 160 0,-57 3-160 0,62-2 160 15,-62 2-160-15,58-4 0 0,-58 4 144 0,53-4-144 16,-53 4 0-16,53-2 0 0,-53 2 0 15,61-4 128-15,-61 4-128 0,68-6 0 0,-68 6 0 16,78-6 128-16,-78 6-128 0,72-9 0 0,-72 9 0 16,65-7 0-16,-65 7 0 0,68-10 0 0,-68 10 0 15,60-9 0-15,-60 9 0 0,54-9 0 0,-54 9 0 0,61-7 0 16,-61 7 0-16,60-10 0 0,-60 10 0 16,53-9 0-16,-53 9 0 0,50-7 128 0,-50 7-128 0,0 0 0 15,73-12 128-15,-73 12-128 0,0 0 160 0,69-9-160 16,-69 9 128-16,0 0-128 0,66-10 0 0,-66 10 144 0,0 0-144 15,69-10 0-15,-69 10 0 0,53-8 128 0,-53 8-128 0,53-13 0 16,-53 13 0-16,55-10 0 0,-55 10 0 0,50-13 0 16,-50 13 0-16,0 0 0 0,67-13 0 15,-67 13 0-15,0 0 0 0,62-11 0 0,-62 11 0 0,0 0 0 16,48-7 0-16,-48 7 0 16,0 0 0-16,0 0 0 0,61-13 0 0,-61 13 128 0,0 0-128 0,47-10 0 15,-47 10 144-15,0 0-144 16,0 0 0-16,54-12 0 0,-54 12 0 0,0 0 0 0,47-12 0 0,-47 12 0 15,0 0 0-15,48-13 0 0,-48 13 0 0,0 0 0 0,50-16 0 0,-50 16 0 16,0 0 0-16,0 0 0 16,54-19 0-16,-54 19 0 0,0 0 0 0,0 0 0 15,0 0 0-15,0 0 0 0,47-25 0 0,-47 25 0 16,0 0 0-16,0 0 0 0,0 0 0 0,0 0 0 0,38-29 0 0,-38 29 0 16,0 0 0-16,0 0 128 0,0 0-128 15,0 0 0-15,49-34 0 0,-49 34 0 0,0 0 0 0,0 0 0 16,0 0 0-16,45-31 0 0,-45 31 0 15,0 0 0-15,0 0 0 0,51-29 0 0,-51 29 0 0,0 0 0 16,0 0 0-16,48-28 0 0,-48 28 0 0,0 0 0 16,0 0 0-16,42-26 0 0,-42 26 0 15,0 0 0-15,0 0 0 0,46-28 0 0,-46 28 0 0,0 0 0 16,0 0 0-16,50-26 0 0,-50 26 0 16,0 0 0-16,0 0 0 0,50-25 0 0,-50 25 0 0,0 0 0 15,40-22 0-15,-40 22 0 0,0 0 0 0,42-26 0 16,-42 26 0-16,0 0 0 0,41-25 0 0,-41 25 0 15,0 0 0-15,43-25 0 0,-43 25 0 16,0 0 0-16,0 0 0 0,51-26 0 0,-51 26 0 0,0 0 0 0,43-27 0 0,-43 27 0 16,0 0 0-16,52-30 0 0,-52 30 0 0,0 0 0 15,52-32 0-15,-52 32 0 0,0 0 0 0,53-31 0 16,-53 31 0-16,0 0 0 0,53-34 0 0,-53 34 0 16,36-26 0-16,-36 26 0 0,0 0 0 0,50-35 0 15,-50 35 0-15,0 0 0 0,44-31 0 0,-44 31 0 0,0 0 0 16,45-28 0-16,-45 28 0 0,0 0 0 15,54-35 0-15,-54 35 0 0,0 0 0 0,61-30 0 0,-61 30 0 16,0 0 0-16,63-31 0 0,-63 31 0 0,45-19 0 0,-45 19 0 16,45-18 0-16,-45 18 0 15,44-17 0-15,-44 17 0 0,46-19 0 0,-46 19 0 0,45-16 0 0,-45 16 0 16,0 0 0-16,55-16 0 0,-55 16 0 16,46-11 0-16,-46 11 0 0,47-10 0 15,-47 10 0-15,49-10 0 0,-49 10 0 0,60-14 0 0,-60 14 0 16,57-14-128-16,-57 14 128 0,52-12 0 0,-52 12 0 15,50-19 0-15,-50 19 0 0,47-12 0 0,-47 12 0 0,50-14 0 16,-50 14 0-16,0 0 0 0,59-12 0 0,-59 12-128 16,52-13 128-16,-52 13 0 0,57-10 0 0,-57 10 0 15,56-12 0-15,-56 12 0 0,49-10 0 0,-49 10 0 16,50-10 0-16,-50 10 0 0,48-11 0 0,-48 11 0 16,47-10 0-16,-47 10 0 0,48-12 0 0,-48 12 0 15,0 0 0-15,54-11 0 0,-54 11 0 0,46-9 0 0,-46 9 0 16,64-10 0-16,-64 10 0 0,60-10 0 0,-60 10 0 15,69-8 0-15,-69 8 0 0,69-10 0 0,-69 10 0 16,62-6 0-16,-62 6 0 0,56-7 0 0,-56 7 0 16,48-2 0-16,-48 2 0 0,0 0 0 15,57-4 0-15,-57 4 0 0,44 0 0 0,-44 0 128 0,57 3-128 0,-57-3 0 16,58 1 0-16,-58-1 128 0,57 2-128 0,-57-2 0 16,61 0 0-16,-61 0 0 0,62 0 0 0,-62 0 0 15,58 0 0-15,-58 0 0 0,51 0 0 0,-51 0 0 16,40 0 0-16,-40 0 0 0,0 0 0 0,53-3 128 15,-53 3-128-15,50-3 0 0,-50 3 176 0,56-2-48 16,-56 2 0-16,55 0 0 0,-55 0 0 16,53 2-128-16,-53-2 192 0,49 0-64 0,-49 0-128 0,52 3 192 15,-52-3-192-15,53 1 192 0,-53-1-192 0,52 2 0 16,-52-2 0-16,52 0 128 0,-52 0-128 0,50-2 0 0,-50 2 0 16,58-1 0-16,-58 1 0 0,60-3 0 0,-60 3 0 0,46-6 0 31,-46 6-528-31,0 0-48 0</inkml:trace>
  <inkml:trace contextRef="#ctx0" brushRef="#br0" timeOffset="-62761.03">23645 1798 28559 0,'-6'2'2544'0,"2"-2"-2032"16,3 0-512-16,1 0 0 0,0 0 768 0,0 0 48 0,0 0 16 0,1 2 0 16,-1-2-48-16,0 0 0 15,0 0 0-15,0 0 0 0,50-8-336 0,-50 8-80 16,0 0-16-16,73-12 0 0,-73 12-176 0,57-6-48 0,-57 6 0 0,64-7 0 15,-64 7-128-15,56-3 0 0,-56 3 0 0,50-6 0 16,-50 6 128-16,0 0-128 0,54-5 128 0,-54 5-128 16,0 0 336-16,0 0-16 0,0 0 0 0,0 0 0 15,0 0 16-15,0 0 0 0,0 0 0 0,0 0 0 0,0 0-16 16,0 0-16-16,1 6 0 0,-9-4 0 16,1-2-304-16,-2 3 0 0,2-3 128 0,-3 1-128 15,3 1 0-15,-2-2-144 0,0 0 16 0,1 3-11648 16,-1-3-2304-16</inkml:trace>
  <inkml:trace contextRef="#ctx0" brushRef="#br0" timeOffset="-62342.86">24547 1694 6447 0,'-6'-4'272'0,"2"2"80"0,0 1-352 0,2-2 0 0,0 3 0 0,1 0 0 15,-1-2 960-15,-2 0 128 0,-2 2 32 0,-3 0 0 16,1 0 800-16,-4 0 144 0,0 2 48 0,0 3 0 16,-1 1 256-16,1 1 64 0,1 2 16 0,1 1 0 15,0 0-304-15,1 2-64 0,2 0-16 0,1-2 0 16,1 3-640-16,1-4-128 0,3 4-16 0,0-6-16 16,2 2-672-16,0-3-128 0,3 3-16 0,1-4-16 15,1 0-304-15,-6-5-128 0,0 0 0 0,0 0 128 16,0 0-128-16,49 10 0 0,-49-10 0 0,0 0 0 15,0 0-144-15,0 0-16 0,57-17 0 0,-57 17 0 16,0 0-480-16,0 0-112 0,0 0-16 0,0 0 0 16,40-38-240-16,-40 38-48 0,0 0-16 0,0 0 0 15,15-34-928-15,-15 34-192 0</inkml:trace>
  <inkml:trace contextRef="#ctx0" brushRef="#br0" timeOffset="-62141.37">24625 1755 10127 0,'-3'2'896'0,"1"2"-704"16,0-2-192-16,1-2 0 0,0 3 2272 0,0 0 416 16,-2 5 96-16,-3 3 16 0,-1 5-464 0,-1 3-96 15,1 0 0-15,1-3-16 0,3-3-1328 0,0-1-256 16,1 2-48-16,1-2-9296 0,2 3-1856 15</inkml:trace>
  <inkml:trace contextRef="#ctx0" brushRef="#br0" timeOffset="-61871.34">24802 1772 23039 0,'-7'0'1024'0,"5"-3"192"0,-1 3-960 0,1 0-256 0,1 0 0 0,1 0 0 0,-2 0 1184 0,2 0 192 16,0 0 32-16,0 0 16 0,-2 3 704 0,2 1 144 16,0-2 32-16,1 5 0 15,0 0-1152-15,2 1-208 0,1 2-48 0,1 3-16 16,-2-1-480-16,2 2-80 0,-1-1-32 0,0 2 0 16,-2-6-160-16,-1 1-128 0,1 2 192 0,-1-2-192 15,-1 0 128-15,-3-2-128 0,2 0 0 0,-3-2 0 0,1-4 0 0,-3 2 0 16,-1-4-176-16,0-2 176 15,-1-2-1408-15,-1 0-160 0,-1-4-32 0,0 0-14896 16</inkml:trace>
  <inkml:trace contextRef="#ctx0" brushRef="#br0" timeOffset="-61761.5">24779 1750 13983 0,'0'0'304'0,"0"0"64"0,0 0 16 0,0 0 16 16,0 0-400-16,0 0 0 0,0 0 0 0,44-31 0 0,-44 31 3264 0,0 0 576 0,0 0 128 0,63-10 0 15,-63 10-2400-15,0 0-480 16,48-3-112-16,-48 3-16 15,0 0-2352-15,44 7-464 0,-44-7-112 0</inkml:trace>
  <inkml:trace contextRef="#ctx0" brushRef="#br0" timeOffset="-61028.78">24698 1952 12895 0,'0'0'1152'0,"0"0"-928"0,-2 2-224 0,2-2 0 16,0 0 1296-16,0 0 224 0,0 0 32 0,0 0 16 15,0 0 352-15,0 0 80 0,0 0 16 0,36 8 0 16,-36-8-640-16,0 0-128 0,0 0-32 0,45-3 0 16,-45 3-608-16,0 0-128 0,0 0-32 0,49-9 0 15,-49 9-176-15,0 0-32 0,0 0-16 0,0 0 0 0,0 0-224 0,0 0 0 16,46-20 128-16,-46 20-128 15,0 0 0-15,0 0 128 0,0 0-128 0,0 0 0 16,-5-21 128-16,1 17-128 0,2 1 0 0,-1-2 0 16,3 5 0-16,-7-10 0 0,7 10 0 0,-7-10 0 15,2 4-144-15,0 0-32 0,-2-2 0 0,1 2 0 0,0 1-80 0,0 1 0 16,-1-3-16-16,0 1 0 16,2 0 80-16,0-1 32 0,2 1 0 0,3 6 0 0,0 0 160 0,0 0 0 15,0 0 0-15,0 0 0 0,0 0 0 0,8-34 0 16,-8 34 160-16,0 0-160 0,0 0 336 0,0 0-16 15,0 0-16-15,0 0 0 0,39-39-48 0,-39 39 0 16,0 0 0-16,0 0 0 0,0 0 0 0,0 0 0 16,0 0 0-16,52-24 0 0,-52 24 160 0,0 0 32 15,0 0 0-15,0 0 0 0,53-13-112 0,-53 13-16 16,0 0 0-16,0 0 0 0,0 0-144 0,53-7-48 16,-53 7 0-16,0 0 0 0,0 0-128 0,0 0 0 0,41 7 0 0,-41-7 0 31,0 0-1024-31,11 13-224 0</inkml:trace>
  <inkml:trace contextRef="#ctx0" brushRef="#br0" timeOffset="-51783.22">14649 2234 19343 0,'-8'-2'1728'0,"0"1"-1392"0,2-2-336 0,4 2 0 0,-1 0 1744 0,-2-1 288 15,-3-1 48-15,-8-3 16 0,-5-1 16 0,-4 1 16 16,-1 0 0-16,1 2 0 0,3 2-624 0,3-1-128 16,2 6-32-16,2-1 0 0,2 3-864 0,3 1-176 15,2 3-48-15,3 3 0 0,4 1-256 0,1 3 160 16,1 2-160-16,4 2 128 0,1 3-128 0,3 1 0 15,1-2 0-15,0 1 0 0,-3-1 0 0,2 0 128 16,-2 3-128-16,-2-2 0 0,-2-4 128 16,-3 0-128-16,-3-1 128 0,-2 1-128 0,-3 0 256 0,-3 1-48 15,-4-1 0-15,-1-1 0 0,-2-3-16 0,-1-4 0 16,-2 0 0-16,-2-3 0 0,1-2-192 0,0-2 128 16,2-2-128-16,3-2 0 0,2-2 0 0,2 1-256 15,4-4 16-15,1 0-12240 0,2-2-2432 0</inkml:trace>
  <inkml:trace contextRef="#ctx0" brushRef="#br0" timeOffset="-51618.09">14533 2509 11967 0,'1'7'1072'0,"-1"-4"-864"0,0 0-208 0,0 0 0 0,0-1 2304 0,2 0 432 16,-1 0 80-16,0 2 0 15,0 2-80-15,2 3-32 0,1 2 0 0,-2 4 0 0,3-2-736 0,-1 2-160 16,1-3-16-16,0 1-16 15,1-1-1440-15,0-2-336 0,1-2 0 0,0-2-11296 16,1 0-2304-16</inkml:trace>
  <inkml:trace contextRef="#ctx0" brushRef="#br0" timeOffset="-51482.37">14574 2409 12895 0,'-4'0'1152'0,"2"0"-928"16,1 0-224-16,1 0 0 0,0 0 1008 0,0 0 144 15,1 0 48-15,0 0 0 0,2 2-3152 16,3 1-624-16,4 3-128 0,1-2-32 0</inkml:trace>
  <inkml:trace contextRef="#ctx0" brushRef="#br0" timeOffset="-51116.64">14821 2499 16575 0,'-7'0'1472'0,"-1"0"-1168"0,4 0-304 0,1 0 0 15,2 0 1552-15,-2 0 256 0,-3 0 48 0,-4 1 16 16,-3 2-224-16,-2-2-48 0,1 4-16 0,4-1 0 16,2-2-304-16,3 4-64 0,2-2-16 0,3 2 0 15,1 0-848-15,2-2-160 0,1 2-48 0,1-2 0 16,1 1-144-16,-1-1 0 0,3-2 0 0,1 2 0 16,0-3 0-16,1 1-176 0,1-2 176 0,-1-2-128 15,-3 1-288-15,0-3-48 0,-7 4-16 0,0 0 0 16,0 0 208-16,0 0 32 0,0 0 16 0,0 0 0 15,0 0 224-15,0 0 0 0,45-35 0 0,-43 35 0 16,1 2 752-16,1 1 80 0,-3 4 32 0,1 4 0 16,2-1 208-16,-1 6 32 0,-1 0 16 0,2 5 0 15,-2 5-464-15,1-2-80 0,-2 2-32 0,0 3 0 16,-1-3-208-16,-1 2-32 0,-2 1-16 0,0-1 0 0,-2-1-80 16,-1-3-16-16,-3 1 0 0,-2-3 0 0,2-4-32 0,-1-4-16 15,-2 1 0-15,-2-5 0 0,1-2-144 0,-1 0 0 16,-1-6 0-16,0 1 128 0,2-6-128 0,-1-3-192 15,2-4 32-15,1-2 16 16,1-1-1184-16,4-3-224 0</inkml:trace>
  <inkml:trace contextRef="#ctx0" brushRef="#br0" timeOffset="-50611.68">15103 2464 28559 0,'-11'7'1264'0,"6"-4"272"0,0-3-1232 0,2 1-304 0,1 1 0 0,2-2 0 15,3-2 368-15,-2 4 16 0,0 1 0 0,0 1 0 16,3 2 160-16,1 3 32 0,0 1 16 0,1 2 0 16,0 2 160-16,1 1 16 0,-1-2 16 0,0 2 0 15,-1-1-576-15,0 1-208 0,-1-2 144 0,-2 2-144 16,1-5 0-16,-1 0 0 0,-1-2 0 0,-1-1 0 15,1-4 0-15,-1-3 0 0,2 2 0 0,-2-4 0 16,1-1 0-16,0-4 0 0,0 1-224 0,-1 6 80 16,0 0-48-16,0 0-16 0,0 0 0 0,12-47 0 15,-12 47 208-15,0 0-192 0,14-41 192 0,-14 41-192 0,0 0 192 0,0 0-144 16,19-44 144-16,-19 44-128 0,0 0 128 16,0 0 144-16,0 0-16 0,0 0-128 0,0 0 480 0,0 0-16 15,0 0 0-15,0 0 0 0,39 12 16 0,-35-2 0 16,-1-1 0-16,0 1 0 0,0 0-288 0,-1-4-48 15,2 3-16-15,-1-2 0 0,0 2-128 0,0-3 0 0,0-1 0 16,1 0 0-16,-1-4 0 0,-1 1 0 16,2-2 0-16,-1-2-176 0,1-2-16 0,-4 4-16 15,0 0 0-15,0 0 0 0,0 0-160 0,0 0-16 16,0 0-16-16,43-42 0 0,-43 42 80 0,0 0 32 16,0 0 0-16,0 0 0 0,0 0 112 0,51-28 32 15,-51 28 0-15,0 0 0 0,0 0 144 0,20 10 0 16,-18-4 128-16,1 1-128 0,-2 4 256 0,0-1 0 15,-1 0-16-15,0 2 0 0,0 1-240 0,-1-1 0 0,1-1-144 0,1 0 144 32,1-1-1600-32,-1 0-240 0</inkml:trace>
  <inkml:trace contextRef="#ctx0" brushRef="#br0" timeOffset="-50299.2">15710 2527 24879 0,'-7'-5'1088'0,"3"2"256"0,1-1-1088 0,0 2-256 0,2-2 0 0,0 0 0 16,-1 2 1200-16,0-2 176 0,-3-2 32 0,-1 0 16 0,-2-3 592 16,0 5 112-16,-1 2 32 0,0 4 0 0,2 1-1200 15,-2 4-224-15,2-1-48 0,1 4-16 0,1 3-416 0,1-1-96 16,0 0-16-16,3 1 0 0,1 0-16 0,1 0 0 15,3-1 0-15,0 0 0 0,3-2-128 0,1-1 0 16,1 1 144-16,1-4-144 0,0 0 0 0,1-2 0 16,-11-4 0-16,0 0 0 0,0 0-192 0,40-4-16 15,-40 4 0-15,0 0 0 16,0 0-560-16,0 0-128 0,0 0 0 0,0 0-16 16,27-49-1296-16,-27 49-256 0,0 0-48 0,0 0-11504 0</inkml:trace>
  <inkml:trace contextRef="#ctx0" brushRef="#br0" timeOffset="-50119.72">15846 2480 28559 0,'-2'4'1264'0,"1"-1"272"0,1 0-1232 0,0 0-304 0,0-2 0 0,0 2 0 15,1-1 1280-15,-1 3 192 0,0 4 32 0,1-1 16 16,0 6-144-16,1 1-32 0,-1 1 0 0,1 0 0 15,1 0-1008-15,-1-4-208 0,2 1-128 0,0-1-11488 16,-1-2-2400-16</inkml:trace>
  <inkml:trace contextRef="#ctx0" brushRef="#br0" timeOffset="-49991.23">15859 2338 911 0,'-5'-8'0'0,"2"4"0"0,1 0 0 0,-1-1 0 0,2 4 4736 0,1-1 848 15,0 2 176-15,-1-4 48 0,0 0-3504 0,-1-1-688 0,2 1-144 0</inkml:trace>
  <inkml:trace contextRef="#ctx0" brushRef="#br0" timeOffset="-49601.51">16049 2442 21183 0,'-5'-2'1888'16,"0"-1"-1504"-16,3 2-384 0,1 1 0 0,-1 0 1904 0,0-3 304 0,-3 3 64 0,-2-3 16 15,-3 3-464-15,-3 0-96 0,2 3 0 0,1 6-16 16,2 1-608-16,0 2-112 0,2 4-32 0,1 3 0 16,3 1-464-16,-1-4-112 0,3 2 0 15,1 1-16-15,2 1-112 0,2-2-32 0,2-2 0 0,1-3 0 16,1-3-224-16,3-2 0 0,0-2 0 0,-1-6 0 15,-11 0 0-15,0 0 0 0,0 0 0 0,50-22 0 16,-50 22-128-16,0 0-32 0,37-53 0 0,-37 53 0 16,17-51-288-1,-17 51-48-15,10-63-16 0,-10 63 0 0,2-67-256 0,-2 67-48 0,-2-69-16 16,1 35 0-16,-2-1 464 0,3 35 96 0,0-71 16 0,0 71 0 16,5-58 64-16,-5 58 0 0,0 0 16 0,9-48 0 15,-9 48 48-15,0 0 0 0,0 3 0 0,-3 7 0 16,1 6 1472-16,-3 3 320 0,1 5 48 0,2 4 16 0,-2 6-976 15,2 5-192-15,0 2-48 0,2 4 0 0,2-5-368 0,0-1-144 16,3 3 0-16,2-4 144 16,1-4-496-16,0-2-96 0</inkml:trace>
  <inkml:trace contextRef="#ctx0" brushRef="#br0" timeOffset="-49231.75">13926 3081 28559 0,'-23'17'1264'0,"11"-11"272"0,5 0-1232 0,2-4-304 0,5 0 0 0,4-2 0 15,-4 0 224-15,0 0-16 0,0 0 0 0,74 0 0 0,-18 2 304 0,17-2 64 16,12 4 16-16,15 2 0 16,22-2 1008-16,21 1 192 0,14-2 32 0,1 0 16 0,-33-3-816 15,10 0-176-15,18-3-16 0,5 0-16 0,-4-4-528 0,3-2-96 16,3 2-32-16,-12-1 0 0,-31 2-352 0,-2-1-64 15,0 4 0-15,-5-1-16 16,-10 1-1408-16,-17 3-288 0,-17 0-48 0,-19 3-14000 16</inkml:trace>
  <inkml:trace contextRef="#ctx0" brushRef="#br0" timeOffset="-16371.55">10472 754 19343 0,'-2'4'1728'0,"-1"2"-1392"15,3 0-336-15,0 0 0 0,2-2 1792 0,-1 6 272 16,-1 9 64-16,1 15 16 0,2 13 128 0,0 16 32 16,2 6 0-16,1 8 0 0,1-1-1088 0,-4 3-224 0,1 4-32 0,0-2-16 15,-4-10-528-15,1 7-96 0,-2 1-32 0,-2 4 0 16,1-12-288-16,-1-3 128 0,1 0-128 0,-2-5 0 16,0-2 0-16,2-7 0 0,-1-4 0 0,1-6 0 15,0-5 0-15,-2-8 0 0,3-5 0 0,-2-4 0 31,2-9-400-31,0-4-144 0,1-3-32 0,0-6 0 0,1-3-1280 16,-1-9-256-16,2-1-48 0,0-6-12480 0</inkml:trace>
  <inkml:trace contextRef="#ctx0" brushRef="#br0" timeOffset="-16084.65">10663 770 19343 0,'-11'-12'848'0,"4"6"192"0,1 2-832 0,3 1-208 16,0 1 0-16,1 4 0 0,0 1 2528 0,-1 3 464 16,-3 4 80-16,-2 12 32 0,1 9-448 0,0 11-96 15,3 11 0-15,0 4-16 0,3 0-1584 0,1 16-320 16,1 22-64-16,1 7-16 0,1-14-272 0,-1 7-48 16,2 10-16-16,-2 7 0 0,2 2-224 0,-3-12 0 15,-1-20 0-15,2-9 0 0,-2-5 0 0,-2-6 0 16,4-6 0-16,-2-5-12512 15,0-7-2592-15</inkml:trace>
  <inkml:trace contextRef="#ctx0" brushRef="#br1" timeOffset="3950.57">1181 622 15663 0,'-9'-4'1392'0,"2"2"-1120"15,2-1-272-15,2 3 0 0,1 3 656 0,-3-3 80 16,-5 2 16-16,-6 4 0 0,-9 2 800 0,-4 8 176 16,-2 5 16-16,-1 7 16 0,-2 8 112 0,2 11 32 15,4 4 0-15,5 0 0 0,8-17-432 0,3 3-64 16,2 5-32-16,2 3 0 0,5 2-736 0,4-4-128 16,6-3-48-16,4-3 0 0,6-6-464 0,5-8 0 15,3-7 0-15,2-5 0 0,-27-11 0 0,57 4-208 16,-57-4 32-16,0 0 16 15,87-22-256-15,-87 22-48 0,58-32-16 0,-58 32 0 0,44-46 160 0,-44 46 16 0,32-51 16 0,-32 51 0 16,23-58 160-16,-16 23 128 0,-2-2-192 16,-1-1 192-16,-3-4-160 0,-5 1 160 0,1 7-128 0,-4 1 128 15,1 6-272-15,-3 5 16 0,1 2 16 0,-2 4 0 32,-1 4-928-32,-3 3-192 0,-1 5-48 0</inkml:trace>
  <inkml:trace contextRef="#ctx0" brushRef="#br1" timeOffset="4138.72">952 1010 24879 0,'-12'10'1088'0,"6"-9"256"15,1 2-1088-15,1-1-256 0,3-2 0 0,-1 0 0 0,1 1 960 0,2-1 144 16,1 3 32-16,1-3 0 0,2 0-240 0,3 2-32 15,3-2-16-15,6 4 0 0,-17-4-528 0,50 3-96 16,-50-3-32-16</inkml:trace>
  <inkml:trace contextRef="#ctx0" brushRef="#br1" timeOffset="4635.13">1816 811 18431 0,'-7'0'1632'15,"1"0"-1312"-15,2 0-320 0,2 0 0 0,-1 0 1360 0,-2 1 208 16,-5 2 32-16,-7 3 16 0,-5 4-48 0,-7 5-16 16,5 1 0-16,0 2 0 0,3 5-304 0,4-1-64 15,2-2-16-15,4-2 0 0,3 1-592 0,5-3-112 16,0 0-16-16,4-4-16 0,1 1-256 0,4-4-48 15,4 5-128-15,3-3 192 16,6-1-1088-16,3-2-208 0,-22-8-48 0,47 6-13696 0</inkml:trace>
  <inkml:trace contextRef="#ctx0" brushRef="#br1" timeOffset="4798.84">1619 936 20271 0,'-15'9'896'0,"6"-7"192"0,2 2-880 0,2-2-208 0,2-2 0 0,2 0 0 16,1 1 1760-16,0-1 304 0,0 3 64 0,3-3 16 16,1 2-1344-16,4-2-272 0,4 0-48 0,-12 0-16 15,0 0-720-15,70-8-128 0,-70 8-48 0,63-14-12320 16</inkml:trace>
  <inkml:trace contextRef="#ctx0" brushRef="#br1" timeOffset="5039.84">2033 742 25791 0,'-8'0'1152'0,"5"0"224"0,0 0-1104 0,2 0-272 15,1-3 0-15,1 6 0 0,-1-3 944 0,-1 3 128 16,1 4 16-16,-1 3 16 0,-2 6 640 0,0 6 128 15,-2 5 32-15,0 2 0 0,0-1-864 0,-1 2-160 16,-1 1-48-16,2-7 0 0,2-1-592 0,-3-1-240 0,2 0 176 0,1 3-176 31,1-5-752-31,1-2-240 0,1-2-48 0,1-7-15648 0</inkml:trace>
  <inkml:trace contextRef="#ctx0" brushRef="#br1" timeOffset="5262.26">2159 723 18431 0,'-4'0'1632'0,"2"3"-1312"0,1-3-320 0,1 3 0 15,0 0 2624-15,-2 1 448 0,1 3 80 0,-3 8 32 16,-1 7-944-16,1 7-176 0,0 5-32 0,1 1-16 16,2 1-1168-16,0 1-224 0,2-6-48 0,0-3-16 0,1-2-560 0,1 0 0 15,1 1 0-15,0-1 0 16,-1-1-624-16,2-3-176 0,-1-6-32 0,0-2-16 15,-2-3-1312-15,1-7-256 0,-3-2-48 0,0-2-16 16,-2-6-1104-16,-1-3-240 0</inkml:trace>
  <inkml:trace contextRef="#ctx0" brushRef="#br1" timeOffset="5509.17">2142 1068 1599 0,'2'-143'0'0,"-2"127"144"0,0 14-144 0,0 1 0 16,1-2 0-16,2-4 0 0,1-5 1600 0,1-7 304 16,-5 19 48-16,18-44 16 0,-18 44 896 0,0 0 176 15,30-51 32-15,-30 51 16 0,0 0-304 0,0 0-64 16,0 0-16-16,0 0 0 0,59-31-1136 0,-50 34-224 15,-1-2-64-15,0 4 0 0,-1-1-512 0,-3 4-128 16,-2 0 0-16,-2 2-16 0,-2 1-96 0,-3 2-16 16,-1 0 0-16,-3 0 0 0,-1 5-256 0,-1-5-48 0,1 2-16 15,0-1 0-15,-1 1-192 0,1 1 128 0,0 0-128 0,1 2 0 16,0-2 0-16,3 3 0 0,2-6 0 0,2 2 0 16,3-1 0-16,0 1 0 0,2-4 0 15,1 4 0-15,4-3 0 0,2 4 0 0,2 0 0 0,2-3 0 16,2-1 0-16,0 0 128 0,2-2-128 0,1-2 0 15,-2-2-256-15,-17-6-80 0,39 8-32 0,-39-8-11024 16,0 0-2192-16</inkml:trace>
  <inkml:trace contextRef="#ctx0" brushRef="#br1" timeOffset="6070.73">2506 559 23951 0,'-9'0'1056'0,"4"0"224"0,0 0-1024 0,2 0-256 16,2 0 0-16,0 0 0 0,0 0 1248 0,1 0 192 15,-2 0 32-15,0 0 16 0,1 3 432 0,1 2 96 16,1-1 16-16,0 4 0 0,2 0-1136 0,0 1-208 16,0-3-48-16,0 1-16 0,1 3-352 0,1 1-64 0,0 3-16 0,0-2 0 15,-1 2-192-15,-2-2 0 0,1 1 128 0,-2-5-128 16,-1-1 0-16,1 0 0 0,-1-3 0 0,0 1 0 16,0-4 0-16,-1 1 0 0,1-2 0 0,0-2 0 15,0 1-176-15,-1-4-16 0,2-1-16 0,-1-4 0 16,2-3-128-16,2 0-32 0,-1 0 0 0,0-3 0 15,1 1 208-15,0 2 160 0,-1 0-208 0,1 4 80 16,0-1 128-16,-2 4 0 0,2-3 0 0,-2 5 0 16,1 0 192-16,-2 4 32 0,0 0 0 0,2 0 0 15,-1 2 224-15,1 1 64 0,-1 4 0 0,1-2 0 0,0 1-288 0,0 0-48 16,1 1-16-16,-2-1 0 16,3 3-160-16,-2-5 0 0,0 0 0 0,0 0 0 0,2 0 0 0,-2-3-192 15,4 2 32-15,-3-3 16 16,3 0-704-16,-2-4-144 0,-2 0-32 0,1 2 0 15,1-4 240-15,-3 0 32 16,1 2 16-16,-1 1 0 0,0 0 576 0,-1 3 160 0,0-3 0 0,-1 3 0 0,1 0 464 0,-1 3 176 16,0 3 16-16,0-2 16 0,-1 4 240 0,1-4 48 15,0 2 16-15,-1 0 0 0,2 4-528 0,0 4-96 16,1 1-32-16,0-3 0 0,2 0-320 0,-1-2 0 16,2-3 0-16,2 0-18080 15</inkml:trace>
  <inkml:trace contextRef="#ctx0" brushRef="#br1" timeOffset="6338.79">2849 530 12895 0,'0'-2'576'0,"0"1"112"0,0-2-560 0,0 3-128 0,0-2 0 0,0 2 0 16,1 2 1072-16,-1-2 176 0,1 3 32 0,1 0 16 16,-1 4 2032-16,0-1 384 0,0 4 96 0,1 2 16 15,0 7-1584-15,-1-2-320 0,2 6-64 0,-2 0-16 16,0 0-1136-16,1 2-208 0,-1-3-48 0,0-3-16 0,0-6-640 0,1 2-128 16,0-5-32-16,0-1-16832 15</inkml:trace>
  <inkml:trace contextRef="#ctx0" brushRef="#br1" timeOffset="6486.77">2770 653 19343 0,'-8'7'1728'0,"5"-4"-1392"0,0 0-336 0,2 0 0 0,2-3 2432 0,1 0 432 16,0 0 80-16,2 1 0 0,2-1-1264 0,3 0-256 15,-9 0-48-15,0 0-16 0,51-10-928 0,-51 10-192 0,0 0-48 0,68-22-15888 16</inkml:trace>
  <inkml:trace contextRef="#ctx0" brushRef="#br1" timeOffset="6743.38">3058 710 14735 0,'-1'1'1312'0,"1"-1"-1056"0,0-1-256 0,1 1 0 15,0-3 1536-15,0 1 240 0,2-2 48 0,-3 4 16 16,0 0-240-16,0 0-64 0,0 0 0 0,35-48 0 15,-35 48-576-15,0 0-112 0,0 0-16 0,32-46-16 16,-32 46-560-16,0 0-128 0,26-46 0 0,-26 46-128 16,0 0 400-16,24-44-16 0,-24 44-16 0,0 0 0 15,0 0 640-15,0 0 128 0,0 0 16 0,0 0 16 0,0 0 80 0,0 0 16 16,0 0 0-16,12 17 0 16,-15-1-704-16,1 5-144 0,-1 1-32 0,1 3 0 0,0-5-224 15,2-2-160-15,2-1 192 0,-1 1-192 16,3 2 0-16,1-2 0 0,-1 1-240 0,1-7-18320 15</inkml:trace>
  <inkml:trace contextRef="#ctx0" brushRef="#br1" timeOffset="6908.13">3112 799 23727 0,'-5'3'512'0,"3"-3"128"0,0 3 0 0,0-3 32 0,4 0-544 0,-1-3-128 16,0 3 0-16,3-2 0 0,-4 2 1920 0,0 0 336 15,0 0 80-15,53-16 16 0,-53 16-592 0,47-10-112 0,-47 10-32 0,0 0 0 16,72-16-1280-16,-72 16-336 16,47-6 0-16,-47 6-16832 0</inkml:trace>
  <inkml:trace contextRef="#ctx0" brushRef="#br1" timeOffset="7752.76">3603 1051 20271 0,'-7'10'1792'0,"2"-6"-1424"16,0-2-368-16,1 2 0 0,3-2 1408 0,0 2 192 0,1 0 64 0,-1-2 0 15,-1 8 256-15,1 2 48 0,-1 7 16 0,0 1 0 16,2 2-1024-16,2 0-192 0,1 0-32 0,2-1-16 31,1-1-1072-31,3-4-224 0</inkml:trace>
  <inkml:trace contextRef="#ctx0" brushRef="#br1" timeOffset="8093.69">4118 874 21183 0,'-10'17'1888'0,"5"-8"-1504"16,1-2-384-16,3 2 0 0,2-5 1776 0,0 1 272 15,3 1 64-15,2 1 16 0,3 8-1168 0,5 1-224 16,3 7-48-16,4 3-16 0,4 1-496 0,1-1-176 16,3 0 0-16,0-2 144 15,0-1-640-15,0-5-128 0,-1-2-16 0,1 0-12688 0</inkml:trace>
  <inkml:trace contextRef="#ctx0" brushRef="#br1" timeOffset="8299.83">4386 922 17503 0,'-2'-2'1552'0,"-1"1"-1232"0,2-2-320 0,1 3 0 16,-1 0 1840-16,-1-2 304 0,0 0 64 0,-4 2 16 15,-2 0 48-15,0 4 16 0,-3 2 0 0,-3 7 0 16,2-1-608-16,-3 4-112 0,0 4-32 0,-1 1 0 16,3-4-1056-16,1 4-224 0,-4 4-32 0,0-1-16 15,1 3-400-15,3-5-96 0,3 0-16 0,3-6-17184 16</inkml:trace>
  <inkml:trace contextRef="#ctx0" brushRef="#br1" timeOffset="8568.44">4620 618 17503 0,'-6'-5'768'0,"2"1"176"0,1 2-752 0,1 1-192 0,1 1 0 0,-1 0 0 15,0 0 1488-15,-2 1 272 0,-1 4 48 0,-2 1 16 16,-1 2 928-16,0 1 192 0,0 4 48 16,0 2 0-16,-2 4-1584 0,0 6-304 0,1 1-64 0,2 1-16 15,3-1-704-15,3-3-160 0,3-1-32 0,3-4 0 32,3 1-512-32,2-5-128 0,3-2 0 0,2-3-16304 0</inkml:trace>
  <inkml:trace contextRef="#ctx0" brushRef="#br1" timeOffset="8741.99">4729 742 24879 0,'-4'0'1088'0,"3"0"256"16,-1 0-1088-16,2 0-256 0,0 1 0 0,0 1 0 0,0-2 1344 0,0 3 224 16,2 1 32-16,0-1 16 0,1 6-96 0,-1 1-32 15,2-1 0-15,1 0 0 0,0 1-1040 0,0 0-224 16,0-1-32-16,1-2-10992 15,-1 0-2192-15</inkml:trace>
  <inkml:trace contextRef="#ctx0" brushRef="#br1" timeOffset="8869.26">4753 626 24879 0,'-6'-2'1088'0,"2"2"256"0,2-2-1088 0,1 2-256 16,-1 0 0-16,2 0 0 0,0 0 464 0,0 0 48 0,2 0 0 0,-1-3-8192 15,1 3-1648 1</inkml:trace>
  <inkml:trace contextRef="#ctx0" brushRef="#br1" timeOffset="9078.16">4861 579 23951 0,'-3'5'1056'0,"2"-4"224"0,0 1-1024 0,1-2-256 0,0 3 0 0,1-3 0 16,0 1 1120-16,2 4 160 0,1-1 48 0,2 5 0 0,0 1 400 0,1 6 96 16,2 3 16-16,-2 3 0 0,0 3-688 0,-2 1-128 15,-2 1-16-15,-3-3-16 16,-1 0-864-16,-4-1-128 0,-2-2-128 0,-3 1-17088 0</inkml:trace>
  <inkml:trace contextRef="#ctx0" brushRef="#br1" timeOffset="9612.24">5459 835 18431 0,'-6'0'1632'0,"0"0"-1312"15,1 2-320-15,3-2 0 0,-1 0 1472 0,-3 2 240 16,-5 2 32-16,-8 5 16 0,-5 2-224 0,-2 5-64 16,-3 5 0-16,7-1 0 0,7-3-256 0,1 0-48 15,3 5-16-15,4-3 0 0,3 2-368 0,4-1-80 16,5 2 0-16,4-3-16 0,1-3-496 0,1-6-192 16,1 0 176-16,5-2-176 0,3 1-176 0,-20-9-128 15,53 10-16-15,-53-10-16 16,62-3-1312-16,-62 3-256 0</inkml:trace>
  <inkml:trace contextRef="#ctx0" brushRef="#br1" timeOffset="9766.71">5289 1004 8287 0,'-15'6'736'0,"7"-5"-592"0,2 2-144 0,3-3 0 15,1 0 3712-15,2 0 720 0,2 0 144 0,-1 0 32 16,3-3-2768-16,2 2-560 0,2 1-96 0,-8 0-32 15,0 0-832-15,54-6-160 0,-54 6-32 0,61-5-128 16,-61 5-448-16,81-6-192 0</inkml:trace>
  <inkml:trace contextRef="#ctx0" brushRef="#br1" timeOffset="9990.86">5816 752 23951 0,'-8'3'1056'0,"4"0"224"0,1-3-1024 0,0 2-256 15,2-2 0-15,0 2 0 0,1 0 1376 0,-2 4 224 16,1 2 32-16,-1 6 16 0,-3 6-64 0,0 5-16 16,0 6 0-16,-2-1 0 0,-1 3-464 0,1 0-80 15,-2 1-32-15,2-2 0 0,-1 0-736 0,2-3-128 16,1-2-128-16,1-4 144 15,2-2-1296-15,-1-5-272 0</inkml:trace>
  <inkml:trace contextRef="#ctx0" brushRef="#br1" timeOffset="10199.15">5902 749 30399 0,'-11'9'1344'0,"7"-7"288"0,1 2-1312 0,-1-1-320 0,3 0 0 0,-1 3 0 16,1 1 672-16,1 2 64 0,-1 11 16 0,1 7 0 16,0 6-288-16,1-1-48 0,2 5-16 0,-1-2 0 15,1-7-400-15,-1-2 0 0,-1 2-144 0,2-3 144 16,-1-1-1280-16,1-3-128 0,-2-5-48 0,0 0 0 16,0-4-1152-16,-1-3-224 0</inkml:trace>
  <inkml:trace contextRef="#ctx0" brushRef="#br1" timeOffset="10478.01">5977 783 8287 0,'0'0'368'0,"0"0"80"0,0 0-448 0,0 0 0 15,0 0 0-15,26-41 0 0,-23 41 2208 0,1-4 352 16,-4 4 80-16,0 0 16 0,0 0 480 0,0 0 80 16,0 0 32-16,58-28 0 0,-58 28-1200 0,0 0-256 15,0 0-32-15,20 16-16 0,-19-9-912 0,-2 5-192 16,-3 1-48-16,-1 3 0 0,-4-1-448 0,1 5-144 15,-2-2 0-15,1-2 0 0,-1 0 0 0,1 0-144 0,0 0-16 0,-1-1 0 16,2-2-160-16,0 0-48 0,0 2 0 16,2-3 0-16,1 2-16 0,1 1-16 0,3-2 0 0,0-3 0 15,0 0 400-15,2 1 0 0,3 2 0 0,-1-2-128 16,5 4 128-16,2 1 0 0,2-4 128 16,3 2-128-16,2-3 128 0,-1-1-128 0,3-3 128 15,-19-7-128-15,32 13 0 0,-32-13-192 0,0 0 32 0,46 12 0 16,-46-12-1456-1,0 0-304-15</inkml:trace>
  <inkml:trace contextRef="#ctx0" brushRef="#br1" timeOffset="11094.04">6241 590 15663 0,'-6'-3'688'0,"3"3"144"16,1-3-656-16,-1 3-176 0,2-3 0 0,1 3 0 0,0 0 1904 0,0 0 336 15,0-2 80-15,-1 0 16 0,2 2-224 0,-1 0-32 16,1 4-16-16,2 0 0 0,-1 2-496 0,-1 3-96 16,2 3-32-16,-1 0 0 0,0-2-672 0,-2 4-144 0,1 1-32 0,-1 1 0 15,0-3-304-15,0 2-64 0,0-2-16 0,0-4 0 16,0 0-208-16,1-2 0 0,0 0 0 0,1-5 0 16,0 2 0-16,-1-4-240 0,2-4 32 0,0-1 0 31,-3 5-656-31,0 0-128 0,0 0-32 0,0 0 0 15,23-44 192-15,-23 44 16 0,0 0 16 0,18-41 0 16,-18 41 32-16,0 0 16 0,0 0 0 0,19-42 0 0,-19 42 528 0,0 0 224 0,0 0-192 0,0 0 192 16,0 0 784-16,0 0 288 0,0 0 48 0,0 0 16 15,0 0 80-15,11 10 32 0,-10-4 0 0,-1 3 0 0,1-3-672 0,1 4-128 16,0-3-16-16,2 2-16 16,0-3-256-16,1 0-160 0,-1 0 192 0,3-4-192 15,-1 0 0-15,0-2 0 0,-6 0 0 0,0 0-192 16,0 0-560-16,0 0-96 0,0 0-32 0,49-25 0 15,-49 25 96-15,0 0 16 16,0 0 0-16,0 0 0 0,0 0 544 0,0 0 224 0,51-26-176 0,-51 26 176 0,0 0 0 0,0 0 0 16,0 0 176-16,17 10-48 0,-15-4 624 0,-4 1 128 15,2 2 16-15,-2 1 16 16,1-1-256-16,1 0-48 0,-1-2-16 0,-1 3 0 16,2-1-896-16,0 0-176 15,3 0-32-15,0-1-16272 0</inkml:trace>
  <inkml:trace contextRef="#ctx0" brushRef="#br1" timeOffset="11298.49">6638 567 18431 0,'0'-2'816'0,"0"-1"160"0,0 2-784 0,0 1-192 0,0 0 0 0,0 1 0 16,0 2 2096-16,0-1 368 0,-1 3 80 0,1 4 16 15,0 1 192-15,0 5 64 0,0 1 0 0,-2 0 0 16,4 0-1744-16,-2 5-352 0,1-4-64 0,0 2-16 16,0-3-640-16,3 0 0 0,-2-1-176 0,3 1-17520 15</inkml:trace>
  <inkml:trace contextRef="#ctx0" brushRef="#br1" timeOffset="11438.01">6572 699 17503 0,'-7'4'1552'0,"3"-2"-1232"0,2 0-320 0,0-2 0 0,2 0 3136 0,2 0 560 16,0-2 112-16,1 0 32 0,-3 2-2032 0,0 0-400 15,0 0-64-15,0 0-32 0,61-17-896 0,-61 17-176 16,0 0-48-16,61-16-16400 16</inkml:trace>
  <inkml:trace contextRef="#ctx0" brushRef="#br1" timeOffset="11688.34">6843 736 19343 0,'-1'-4'1728'0,"1"1"-1392"0,1 1-336 0,2 1 0 16,-1-2 464-16,0 0 32 0,-2 3 0 0,0 0 0 16,0 0-256-16,30-41-48 0,-30 41-16 0,0 0 0 15,37-51 336-15,-37 51 80 0,0 0 16 0,34-44 0 16,-34 44-288-16,0 0-64 0,0 0-16 0,0 0 0 15,0 0 1088-15,0 0 208 0,0 0 64 0,0 0 0 16,0 0 528-16,0 0 112 0,0 0 32 0,17 9 0 16,-20 4-1424-16,0 3-272 0,-1 0-64 0,2 2-16 15,-1 1-496-15,3 1 0 0,0-2 0 0,1-2-18032 16</inkml:trace>
  <inkml:trace contextRef="#ctx0" brushRef="#br1" timeOffset="11848.1">6888 837 34095 0,'-4'4'1504'0,"3"-2"320"0,1-4-1456 0,1 2-368 0,3 0 0 0,-1 0 0 15,-3 0 464-15,0 0 32 16,0 0 0-16,58-10 0 0,-58 10 192 0,63-10 32 16,-63 10 16-16,80-12-11808 15,-80 12-2368-15</inkml:trace>
  <inkml:trace contextRef="#ctx0" brushRef="#br1" timeOffset="47357.21">25597 9758 15663 0,'1'-3'1392'0,"-1"2"-1120"16,1 1-272-16,0 0 0 0,1 0 928 0,-2 1 128 0,1-1 32 0,1 3 0 15,2 1 1248-15,0 2 256 0,-1 4 48 0,2 2 16 16,2 3-464-16,-1-2-80 0,1 3-32 0,2 1 0 16,1-3-1072-16,2 2-224 0,0 1-32 0,6-3-16 15,2-1-544-15,2-3-192 0,-22-10 144 0,48 12-144 16,-48-12 0-16,52 4 0 0,-52-4 0 0,54-6 0 31,-54 6-544-31,54-13 16 0,-54 13 0 0,0 0 0 16,64-30-240-16,-64 30-32 0,0 0-16 0,52-34 0 0,-52 34 224 15,0 0 32-15,0 0 16 0,0 0 0 0,45-27 544 0,-42 27 0 0,-2 2 0 16,-1 1 0-16,0 2 1328 0,0 0 160 0,-1 1 48 0,2 1 0 16,0 2-704-16,2 1-144 0,2 2-32 0,-1 0 0 15,2 4-464-15,0 1-192 0,1 1 128 0,2 1-128 16,0-2 0-16,-1 1 0 0,1-1 128 0,-2 1-128 16,1-3 0-16,-2 1 0 0,-1-4 0 0,0 2 0 0,-1-2 0 15,-2-4 128-15,-1 0-128 0,-1-1 128 0,-1-4 0 0,1 0 0 16,-4-1 0-16,1-2 0 0,-1 0 16 15,-1-1 0-15,0 0 0 0,-1-5 0 0,1-1-144 0,-1 1 128 16,2-4-128-16,2 0 128 0,0 2-128 0,2 8 0 16,0 0 0-16,8-39 0 0,-8 39 0 15,0 0 0-15,0 0 0 0,44-47 0 0,-44 47 0 0,0 0 0 0,56-28 0 0,-56 28 0 16,48-12 0-16,-48 12 0 16,61-8 0-16,-61 8 0 0,70-6 0 0,-70 6 0 0,74-2 0 0,-74 2 0 15,76 0 0-15,-76 0 0 16,73 2 0-16,-73-2 0 0,64 1 0 0,-64-1 0 0,51 3 128 0,-51-3-128 15,0 0 160-15,58 2 0 0,-58-2 0 0,0 0 0 0,56-5 32 0,-56 5 16 16,0 0 0-16,54-11 0 16,-54 11-48-16,0 0-16 0,53-17 0 0,-53 17 0 15,0 0-16-15,55-24-128 0,-55 24 192 16,0 0-64-16,61-34-128 0,-61 34 0 0,46-25 144 0,-46 25-144 16,42-28 0-16,-42 28 0 0,0 0 0 0,52-45 0 15,-52 45-256-15,0 0-112 0</inkml:trace>
  <inkml:trace contextRef="#ctx0" brushRef="#br1" timeOffset="51203.39">25602 10390 9215 0,'-7'0'816'0,"4"0"-656"16,0-3-160-16,1 3 0 0,-1 0 1216 0,-2-2 224 16,-2 1 32-16,-8-2 16 0,-5 1 416 0,-3 0 80 15,-2 2 0-15,3 0 16 0,0 4-96 0,0 0-32 16,4 2 0-16,2 0 0 0,2 3-448 0,4 1-80 16,2-2-32-16,3 3 0 0,1 1-512 0,3 0-96 15,3 2-32-15,2 0 0 0,2-2-432 0,2 2-96 16,0 0-16-16,2 1 0 0,3-2-128 0,-1 2 0 0,0-1 144 0,-2 1-144 15,-1-3 176-15,-3 0-48 0,-2-2 0 0,-3 0 0 16,-4 0 144-16,-1-1 32 0,-4 1 0 0,-3-4 0 16,-3 0 80-16,-3 0 0 0,-1-2 16 0,-2-2 0 15,-1-2-256-15,2 2-144 0,-2-4 160 0,1 0-160 16,1-2 0-16,0-1 0 0,5 2 0 0,2-4 0 31,2 4-832-31,4-4-192 0,2 0-64 0,2 1-15376 0</inkml:trace>
  <inkml:trace contextRef="#ctx0" brushRef="#br1" timeOffset="51988.47">25786 10543 8287 0,'-1'-1'736'0,"-2"1"-592"0,2 0-144 0,0 0 0 16,-1 0 1712-16,0 0 304 0,-4-3 64 0,-5 3 16 16,-4 3 576-16,-5-1 112 0,-1 6 32 0,-1 0 0 15,-1 2-608-15,0 0-112 0,1 5-32 0,1-1 0 16,2 0-976-16,2 0-192 0,2 1-32 0,3 1-16 16,3-2-448-16,4 0-80 0,3 0-32 0,2-2 0 15,3-2-288-15,2 0 0 0,4-1 0 0,2-3 0 16,-11-6-432-16,0 0-192 0,49 12-32 0,-49-12-15360 15</inkml:trace>
  <inkml:trace contextRef="#ctx0" brushRef="#br1" timeOffset="52383.63">25971 10595 13823 0,'-5'-2'608'0,"2"-1"128"0,-1 2-592 0,1 1-144 16,2 0 0-16,-1 0 0 0,1 0 1376 0,-4 0 240 15,-2 0 48-15,-3 1 16 0,-2 4 912 0,-3-1 176 16,2 2 48-16,-2 1 0 0,1 2-960 0,2 0-192 16,1 1-48-16,0-1 0 0,2 4-848 0,2-3-160 15,0 2-32-15,4-2-16 0,1-1-368 0,2-2-192 16,2 2 192-16,1-3-192 0,2-2 0 0,0-2 0 15,3 2 0-15,0-4 0 16,-8 0-480-16,0 0-96 0,0 0-32 0,0 0 0 16,58-10-432-16,-58 10-96 0,0 0-16 0,0 0 0 15,0 0-48-15,49-37-16 0,-49 37 0 0,0 0 0 16,0 0 576-16,0 0 128 0,0 0 0 0,0 0 16 0,0 0 496 0,0 0 320 0,0 0-64 0,0 0 0 0,0 0 1152 0,0 0 240 16,0 0 32-16,0 0 16 15,15 18-720-15,-15-5-144 0,0 3-16 0,1-4-16 16,1 0-496-16,2 2-112 0,1-4 0 0,0 1-16 15,1-3-1040 1,0-2-208-16,2-3-32 0,-8-3-13824 0</inkml:trace>
  <inkml:trace contextRef="#ctx0" brushRef="#br1" timeOffset="52575.88">26179 10330 24879 0,'-5'3'1088'0,"3"-2"256"0,-1 2-1088 0,2-1-256 16,0-1 0-16,-1 2 0 0,1 3 1488 0,0 4 240 16,0 6 64-16,-3 9 0 0,0 6-352 0,-1 1-64 0,2 2-16 0,-1 2 0 15,1 1-592-15,0-5-128 16,0 3-32-16,1-4 0 0,-1-1-608 0,2-3 0 16,-1-1 0-16,0-4-11360 15,2-3-2240-15</inkml:trace>
  <inkml:trace contextRef="#ctx0" brushRef="#br1" timeOffset="52952.07">26347 10605 16575 0,'-2'-4'1472'0,"-1"2"-1168"0,2 2-304 0,0 0 0 16,0 0 2304-16,-2 0 416 0,-1-3 80 0,-3 2 16 15,-3 1-384-15,-2 0-64 0,1 4 0 0,-1-2-16 16,4 3-1024-16,-1 1-208 0,2 0-32 0,1 3-16 16,2-1-592-16,1 0-112 0,2 1-32 0,0 1 0 15,2-3-336-15,2 2 0 0,0-3-192 0,3 0 64 0,1 0 128 0,0-2 0 16,2 0 0-16,-9-4-128 16,0 0-256-16,0 0-32 0,0 0-16 0,0 0 0 15,53-4-592-15,-53 4-112 0,0 0-16 0,0 0-16 16,0 0 336-16,0 0 80 0,0 0 16 0,38-38 0 0,-35 34 544 0,-2 2 192 15,1-1-144-15,-2 3 144 0,2 3 560 0,-2-2 192 16,-2 4 32-16,1 2 16 0,1 2 448 0,-1 1 96 16,0 2 0-16,1-2 16 0,0 2-848 0,0 1-192 15,1-3-16-15,1 2-16 0,2-2-288 0,0-1 128 16,2-2-128-16,-1-2 0 16,2-1-928-16,1-2-288 0,-8-2-64 0,0 0-15248 0</inkml:trace>
  <inkml:trace contextRef="#ctx0" brushRef="#br1" timeOffset="53191.36">26494 10615 23951 0,'-2'0'1056'0,"1"0"224"0,-1 0-1024 0,1 2-256 0,1-2 0 0,0 0 0 0,0 4 1856 0,0-2 320 15,1 2 64-15,1 6 16 16,0 0-576-16,3 2-112 0,0 3-32 0,0-1 0 0,0 1-1040 0,1 1-224 16,-1-4-32-16,-1 2-16 15,-1-4-224-15,0 1 176 0,-2-1-176 0,0-4 160 16,-1 0 32-16,-1-5 16 0,1-1 0 0,-2-1 0 15,-1-5 48-15,1 0 0 0,-2-7 0 0,2-2 0 16,0 2-256-16,1-3 128 0,1 0-128 0,1-5 0 16,-1 21 0-16,6-39 0 0,-6 39 0 0,15-38 0 15,-15 38 0-15,0 0 0 0,41-51 0 0,-41 51 0 16,0 0-768-16,66-41-80 0,-66 41-32 0,55-16-10560 16,-55 16-2112-16</inkml:trace>
  <inkml:trace contextRef="#ctx0" brushRef="#br1" timeOffset="53539.25">27178 10647 30399 0,'-7'15'1344'0,"1"-5"288"0,1-2-1312 0,3 2-320 0,2-2 0 0,0 0 0 16,2-5 768-16,-2 13 64 0,-2 16 32 0,0 9 0 15,-3 9 160-15,0-3 48 0,0-2 0 0,0-4 0 16,-1-5-736-16,0-3-144 0,-2-1-16 0,2-7-16 16,0-3-1312-16,0-8-272 0,0-6-48 0,-1-4-13920 0</inkml:trace>
  <inkml:trace contextRef="#ctx0" brushRef="#br1" timeOffset="53729.1">27187 10720 9215 0,'0'0'816'0,"0"0"-656"15,0 0-160-15,0 0 0 0,0 0 2784 0,0 0 528 16,0 0 96-16,0 0 32 0,46-30-304 0,-46 30-64 16,0 0-16-16,54-6 0 0,-54 6-1456 0,0 0-272 15,48 12-64-15,-38-5-16 0,-4 0-640 0,-2 2-128 16,-4 1-32-16,-4-2 0 0,-2 3-128 0,-4 0-48 16,-3 1 0-16,-5-1 0 0,0-1-272 0,-5 0 128 15,0-2-128-15,-1-2 0 16,2-2-416-16,1-4-192 0,4 0-32 0,2-2-16432 0</inkml:trace>
  <inkml:trace contextRef="#ctx0" brushRef="#br1" timeOffset="54019.33">27422 10649 27647 0,'-5'8'1216'0,"1"-3"256"0,0-2-1168 0,2 0-304 0,2-3 0 0,0 4 0 15,1-2 1504-15,2 2 240 0,-1 3 48 0,3 4 16 16,0 3-512-16,1 1-96 0,0 1-32 0,1-4 0 16,-3 2-592-16,1-2-128 0,-1 1-32 0,-1-3 0 15,-2-2-416-15,0-2 0 0,0-2 0 0,-1-1 0 16,2-2 0-16,-2-1 0 0,0-1 0 0,0-4 0 16,0 1 0-16,1-2-192 0,-1 6 32 0,0 0 16 0,0 0 144 0,16-39 0 15,-16 39 0-15,0 0 0 16,0 0 0-16,37-38 0 0,-37 38 0 0,0 0 0 0,0 0 0 0,0 0-208 15,49-37 80-15,-49 37 128 16,0 0-1280-16,0 0-144 0,0 0-32 0,56-12-9184 16,-56 12-1840-16</inkml:trace>
  <inkml:trace contextRef="#ctx0" brushRef="#br1" timeOffset="54295.31">27829 10742 23039 0,'-7'-4'1024'0,"4"3"192"0,-1-1-960 0,0-2-256 16,1 4 0-16,0 0 0 0,-1 0 2288 0,-4-2 400 0,-5 2 96 0,-3 0 16 15,-1 2-688-15,0 2-128 0,-1 2-16 0,4 0-16 16,1 4-1264-16,2-1-256 0,2 1-48 0,4 2-16 16,2-2-176-16,1 0-16 0,5 0-16 0,1-1 0 15,1 0-160-15,1 0 0 0,2-2 144 0,2-1-144 16,1 1 0-16,-11-7 0 0,0 0 0 0,43 6 0 15,-43-6 0-15,0 0 0 0,0 0 0 0,51-13 0 16,-51 13 0-16,0 0 0 0,0 0 0 0,0 0 0 16,33-48-256-16,-33 48 48 0,0 0 0 0,6-44 0 15,-6 44-944 1,2-31-176-16</inkml:trace>
  <inkml:trace contextRef="#ctx0" brushRef="#br1" timeOffset="54732.4">27970 10726 29487 0,'-7'-6'1296'0,"4"0"288"0,0 1-1264 0,1 0-320 16,0 4 0-16,1-2 0 0,0 1 640 0,-3-2 64 16,-1 0 0-16,-1-4 16 0,-1 1 560 0,-2 4 96 15,0-1 32-15,1 4 0 0,0 4-656 0,1 4-128 0,0 0-32 0,0 4 0 16,0 2-288-16,2 3-64 0,0-1-16 0,3 3 0 15,0 0 32-15,4 0 0 16,0 0 0-16,2-6 0 0,2 2-256 0,1-1 128 0,3-6-128 0,0 2 0 16,1-4 0-16,0-2 0 0,-11-4 0 0,0 0 0 15,0 0-192-15,52-9-16 0,-52 9-16 0,0 0 0 32,0 0-240-32,41-44-48 0,-41 44-16 0,0 0 0 15,19-58-144-15,-19 58-32 0,8-51 0 0,-8 51 0 16,5-59 128-16,-5 27 32 0,2-3 0 0,-4-3 0 0,4-3 368 15,-1 2 176-15,0-1-160 0,3 5 160 0,-4 35 0 0,6-57 0 0,-6 57-128 0,0 0 128 16,4-37 384-16,-6 36 112 0,1-2 16 0,-1 6 16 0,-2 4 784 0,0 6 160 16,1 3 16-16,-1 2 16 15,0 2-960-15,2 5-192 0,-1 1-32 0,1 5-16 0,0 6-304 0,4 1 0 16,0 3 0-16,2-2 0 16,0 1 0-16,1-4 0 0,-1-3 0 0,1-1 0 15,0-6-576 1,-1-1-80-16,0 0-16 0,-2-5-17248 0</inkml:trace>
  <inkml:trace contextRef="#ctx0" brushRef="#br1" timeOffset="54968.81">28295 10834 31327 0,'-8'14'1392'0,"5"-7"272"0,-1 0-1328 0,1 2-336 15,1-3 0-15,0-2 0 0,-1 4 1696 0,-2 6 272 0,-2 8 48 0,-4 7 16 16,-1 2-1328-16,0-3-272 0,0-6-48 0,3 7-12064 31,-1-7-2400-31</inkml:trace>
  <inkml:trace contextRef="#ctx0" brushRef="#br1" timeOffset="56497.14">28175 10830 9215 0,'-14'6'816'0,"4"-2"-656"16,2-2-160-16,3 1 0 0,2-3 2448 0,3 0 464 15,0 0 96-15,-3 0 0 0,-2 1-1408 0,1 1-272 0,-1-2-64 0,1 0-16 16,3 0-1248-16,1 0-240 0,1 0-48 0,2 0-16 15</inkml:trace>
  <inkml:trace contextRef="#ctx0" brushRef="#br1" timeOffset="57651.89">28950 10678 17503 0,'-18'-3'1552'0,"4"2"-1232"0,0-1-320 0,4-2 0 0,4 4 1264 0,1 0 192 16,5 0 32-16,-10 0 16 0,-8 0 224 0,-8 4 32 16,-2-2 16-16,0 6 0 0,5 0-272 0,3 2-48 15,4-1-16-15,4 1 0 0,3-4-672 0,4 4-128 16,3-4-16-16,2 1-16 0,3 2-432 0,2-3-176 15,1-2 128-15,3 2-128 0,-9-6 0 0,0 0 0 16,0 0-192-16,49 9 192 16,-49-9-816-16,0 0-32 0,0 0-16 0,0 0 0 15,66-19-608-15,-66 19-112 0,0 0-16 0,0 0-16 16,42-32 16-16,-42 32 0 0,0 0 0 0,0 0 0 16,32-40 768-16,-27 33 176 0,-5 7 16 0,0 0 16 0,0 0 624 0,0 0 288 15,0 0-32-15,0 0 0 0,0 0 1280 0,0 0 256 16,0 0 64-16,9 6 0 0,-10 4-368 0,-1 2-64 15,1 1-16-15,1 0 0 0,0 2-912 0,1 1-192 0,2 0-48 16,2 1 0 0,0-5-608-16,2 0-128 0,2-2-32 0,1-1-13712 0</inkml:trace>
  <inkml:trace contextRef="#ctx0" brushRef="#br1" timeOffset="58028.1">29152 10466 8287 0,'1'-2'736'0,"-2"1"-592"0,1-2-144 0,-2 2 0 16,2 1 2912-16,0 1 544 0,0 2 128 0,-1-2 0 0,-1 4-64 0,-2 5-32 15,0 0 0-15,-1 6 0 0,2 5-1920 0,-2-1-384 16,0 4-80-16,-1 1-16 0,1-2-768 0,0 5-176 16,0-2-16-16,0-2-128 0,1-1 0 0,2-5 0 15,0 0 0-15,1-4 0 0,1 0 0 0,1-3 0 16,1-1 0-16,1-4 0 0,1-2 0 0,2-2-256 15,0-2 80-15,-6 0 16 16,0 0-480-16,0 0-80 0,0 0-32 0,56-31 0 16,-56 31-128-16,0 0-16 0,51-40-16 0,-51 40 0 15,0 0 208-15,53-42 64 0,-53 42 0 0,0 0 0 16,0 0 176-16,47-34 32 0,-47 34 16 0,0 0 0 0,0 0 416 16,0 0 0-16,0 0 0 0,0-10 128 0,-5 13 1088 0,-2-2 240 15,-2 4 32-15,-1 1 16 0,-1 2-464 0,0 1-80 16,0 3-32-16,-1 0 0 0,1 4-416 0,3-2-96 15,-1 4-16-15,3-2 0 0,1-1-144 0,4-1-16 16,2-2-16-16,1 0 0 0,5 1-224 0,0-6 0 0,-7-7-144 16,23 15-11344-16,-23-15-2272 0</inkml:trace>
  <inkml:trace contextRef="#ctx0" brushRef="#br1" timeOffset="58322.34">29473 10741 22111 0,'-10'-3'1968'0,"3"2"-1584"0,2 1-384 0,2 0 0 15,3 0 1984-15,-3 0 304 0,-3 0 64 0,-4 0 16 0,-3 1-592 0,-2 2-112 16,2-2-32-16,2 2 0 0,5-1-848 0,2-1-160 16,1 4-48-16,5-5 0 0,0 4-576 0,3-2 0 15,1 0 0-15,-6-2-128 16,0 0-320-16,0 0-64 0,0 0-16 0,48 2 0 15,-48-2-368-15,0 0-80 0,0 0-16 0,0 0 0 16,0 0 432-16,49-2 96 0,-44 7 16 0,-3-2 0 0,2 4 608 0,-3-1 128 16,0 1 32-16,-1 2 0 0,2 3 560 0,-2 1 112 15,0 0 32-15,0-1 0 0,0 5-336 0,0-5-64 16,1 2-16-16,1-2 0 0,1-2-608 0,0-2-256 16,2 1 0-16,2-5-16512 0</inkml:trace>
  <inkml:trace contextRef="#ctx0" brushRef="#br1" timeOffset="58855.03">30451 10517 23039 0,'-3'0'2048'0,"-1"-1"-1648"15,3 1-400-15,-1 0 0 0,2 0 1360 0,-2 0 192 16,-2 0 48-16,-3 0 0 0,-4 0 80 0,-4 1 32 16,-1 3 0-16,-3 2 0 0,-1 3-464 0,-3 1-96 15,-3 2 0-15,0 0-16 0,-1 2-720 0,-2 2-144 16,2-1-16-16,0 1-16 0,1 0-48 0,2-1 0 16,3 1 0-16,4-6 0 0,2 2 16 0,0-3 0 15,3 1 0-15,0 0 0 0,2-2 32 0,2 0 0 16,2-2 0-16,3 2 0 0,1-1-240 0,1 0 144 15,1 2-144-15,1-2 128 0,2 2-128 0,0 1 0 16,1 0 0-16,-1-1 0 0,-2 0 0 0,1 0 0 16,2 1 0-16,0 0 0 0,1 2 0 0,0 2 0 0,0 0-144 0,2 2 144 15,0-1-176-15,1 1 32 0,2-2 0 0,0 2 0 16,2 0-48-16,0-1 0 0,2 4 0 0,1-3 0 16,0 0-96-16,-2 0-32 0,1-1 0 0,-2-2 0 31,1 0-400-31,-3-1-96 0,-2-2-16 0,-8-10 0 15,16 18-1152-15,-10-11-256 0</inkml:trace>
  <inkml:trace contextRef="#ctx0" brushRef="#br1" timeOffset="59271.13">30795 10808 27647 0,'-9'-16'1216'0,"6"6"256"0,0 1-1168 0,1-1-304 16,1 6 0-16,-1 0 0 0,1-3 896 0,-3 0 128 15,-2-8 32-15,-4 1 0 0,-2 2 864 0,-4 3 160 16,0 4 32-16,-3 5 16 0,2 4-1280 0,-2 2-256 15,-2 4-48-15,2 4-16 0,-1 1-272 0,1 1-64 16,1 2-16-16,0 5 0 0,0 1 0 0,0 2 0 16,5 3 0-16,3-1 0 0,3-2-176 0,3 1 160 0,3-1-160 0,3-1 160 15,4-3-160-15,3-3 0 0,0-2 0 16,2-2 0-16,5 1 0 0,0-2 0 0,1-3 0 0,-17-11 0 16,40 16 0-16,-40-16 0 0,44 7 0 0,-44-7 0 15,0 0-240-15,65-11 80 0,-65 11 16 0,0 0 0 16,52-37-48-16,-52 37-16 0,0 0 0 0,32-57 0 15,-32 57-64-15,13-44-16 0,-13 44 0 0,6-51 0 32,-6 29-528-32,0-3-96 0,-2 3-32 0,-3-3-10368 0,-1 5-2064 0</inkml:trace>
  <inkml:trace contextRef="#ctx0" brushRef="#br1" timeOffset="59468.7">30585 10908 32255 0,'-5'7'1424'0,"4"-4"304"0,-1 0-1392 0,2 0-336 15,2-3 0-15,-1 0 0 0,-1 0 800 0,0 0 96 16,0 0 0-16,0 0 16 0,53 7-720 0,-53-7-192 16,0 0 0-16,64 7 0 15,-64-7-1136-15,55 2-256 0,-55-2-48 0,46 4-16 0</inkml:trace>
  <inkml:trace contextRef="#ctx0" brushRef="#br1" timeOffset="59678.28">31010 11088 25791 0,'-3'4'2304'0,"-1"0"-1856"0,4 1-448 0,0-2 0 16,0 0 1008-16,-1 2 96 0,-2 4 32 0,-2 4 0 16,-1 6-752-16,-3 3-128 0,2 0-48 0,-1-1 0 15,2-1-1792-15,3-1-352 16,3-3-80-16,-8-2-16 0</inkml:trace>
  <inkml:trace contextRef="#ctx0" brushRef="#br1" timeOffset="60025.73">31408 10785 19343 0,'-5'9'1728'0,"3"-8"-1392"0,-2 3-336 0,2-1 0 16,2-1 3152-16,0 2 560 0,0-2 128 0,1 2 0 15,0 5-1600-15,3 2-336 0,2 3-64 0,3 5-16 16,2-3-1136-16,3 4-240 0,4 1-32 0,3 1-16 15,3 2-272-15,0 0-128 0,1 1 0 0,0-3 128 16,0 1-416-16,-3-5-96 0,-2 1 0 0,-4-3-17632 16</inkml:trace>
  <inkml:trace contextRef="#ctx0" brushRef="#br1" timeOffset="60232.85">31616 10858 20271 0,'-5'-2'1792'0,"0"1"-1424"15,3 1-368-15,-1 0 0 0,1 1 2080 0,-2 1 352 16,-5 1 64-16,-7 1 0 0,-6 4-480 0,-4 3-96 16,-1 7-32-16,0-2 0 0,2 2-912 0,3 2-176 15,1 2-32-15,2-2-16 0,3 1-624 0,3-2-128 16,1 0 0-16,5-4-11488 15,2-1-2304-15</inkml:trace>
  <inkml:trace contextRef="#ctx0" brushRef="#br1" timeOffset="60538.73">31952 10538 12895 0,'-2'-2'576'0,"-2"-2"112"0,2 1-560 0,1 3-128 0,-1 0 0 0,0 0 0 16,-1 3 2240-16,0-2 432 0,-6 4 80 0,-2 1 0 15,-1 5 512-15,-5 4 80 0,0 4 32 0,1 1 0 16,0 2-1696-16,4 3-336 0,-1-1-64 0,3-1 0 0,5 0-816 0,3-1-144 15,2-1-48-15,4-1 0 0,1-1-272 0,1-7 0 0,2 2 0 0,-8-14 0 32,0 0-704-32,33 22-192 0,-33-22-32 0,0 0-16160 0</inkml:trace>
  <inkml:trace contextRef="#ctx0" brushRef="#br1" timeOffset="60700.32">32001 10751 30399 0,'-6'4'1344'0,"2"-2"288"0,1 0-1312 0,3 0-320 16,0 0 0-16,2-2 0 0,-2 3 672 0,1-2 64 15,1 5 16-15,1 0 0 0,0 0-144 0,1 3-32 16,0-1 0-16,1-2 0 16,1 0-2080-16,-1-4-416 0,-5-2-96 0,0 0-16 0</inkml:trace>
  <inkml:trace contextRef="#ctx0" brushRef="#br1" timeOffset="60840.47">32075 10646 19343 0,'-4'0'1728'0,"2"0"-1392"0,2 0-336 0,0 0 0 16,0 0 1712-16,0 0 272 0,0 0 48 0,0 0 16 16,0 0-2048-16,0 0-320 0,0 0-96 15,0 0-32-15,0 0 448 0,0 0 0 0,37 16 0 0</inkml:trace>
  <inkml:trace contextRef="#ctx0" brushRef="#br1" timeOffset="61039.52">32197 10682 19343 0,'0'0'848'0,"0"0"192"16,0 0-832-16,7 12-208 0,-7-12 0 0,0 0 0 0,3 9 1552 0,-2 0 272 15,1 4 48-15,-2 7 16 0,-2 2 528 0,-1 0 96 16,-1 0 32-16,-2-1 0 0,1-2-1520 0,-3-2-288 16,0-1-64-16,-1-1-16 15,-1-2-896-15,0-4-176 0</inkml:trace>
  <inkml:trace contextRef="#ctx0" brushRef="#br1" timeOffset="65204.23">32461 10658 25791 0,'-5'0'2304'0,"1"1"-1856"0,2 2-448 0,2-3 0 16,0 0 1376-16,0 3 176 0,-3 0 48 0,1 1 0 16,0 4-112-16,4 2-16 0,1 0 0 0,-3-10 0 15,20 25-704-15,-20-25-160 0,31 22-32 0,-31-22 0 16,38 26-304-16,-38-26-64 0,55 31-16 0,-55-31 0 16,62 35-192-16,-62-35 0 0,60 35 0 0,-60-35 0 15,53 31 0-15,-53-31 0 0,39 25 0 0,-39-25 0 0,0 0 0 0,27 30 0 16,-27-30 0-16,2 18 0 0,-4-9 0 0,-3-3 128 15,-2 4-128-15,-3-3 0 0,-1 2 288 0,-3-1-32 16,-1 3-16-16,-2 0 0 0,-1 1 112 0,-1 3 32 16,-5 1 0-16,-1 0 0 0,-1 0 64 0,-4 5 32 15,-6 3 0-15,-6 3 0 0,0 1-160 0,0-2-48 16,3 3 0-16,5-1 0 0,3 1-272 0,2-5 0 16,6 1 0-16,4-3-13232 0,7-4-2656 0</inkml:trace>
  <inkml:trace contextRef="#ctx0" brushRef="#br1" timeOffset="66168">28742 11569 19343 0,'-11'-3'1728'0,"3"0"-1392"16,3 0-336-16,2 3 0 0,1 0 1616 0,-2 0 256 15,-5 0 48-15,-3 0 16 0,-7 0 384 0,-3 3 80 16,0 3 16-16,2 1 0 0,4 0-1872 0,1 4-368 15,4-1-176-15,4-3 160 0,2 2-32 0,2 0-128 16,3-2 192-16,4 2-64 0,1-2-128 0,2-1 0 16,2 1-192-16,-9-7 192 15,0 0-480-15,0 0 32 0,52 8 0 0,-52-8 0 16,0 0-352-16,0 0-64 0,57-15-16 0,-57 15 0 16,0 0 176-16,0 0 16 0,0 0 16 0,0 0 0 0,51-23 272 0,-49 23 48 15,-1 0 16-15,-1 4 0 0,-1-1 848 0,-1 4 192 0,0 1 16 0,-1-2 16 16,0 4 496-16,-2-2 112 0,1 3 0 0,2 0 16 15,-2 1-528-15,3 1-128 0,-1-1 0 0,2-2-16 16,2 0-496-16,2 1-192 0,2-4 128 0,1 0-128 31,-7-7-1552-31,0 0-400 0,0 0-80 0,50 12-12448 0</inkml:trace>
  <inkml:trace contextRef="#ctx0" brushRef="#br1" timeOffset="66550.85">28909 11515 11519 0,'-5'-6'256'0,"2"0"48"0,-1 1 16 0,3 1 0 0,1 3-320 0,0-2 0 16,1 3 0-16,0-3 0 0,0 0 1088 0,2-1 176 15,1-2 16-15,-4 6 16 0,0 0 816 0,0 0 176 16,0 0 16-16,0 0 16 0,29 29 64 0,-26-13 16 16,-2 2 0-16,-2 5 0 0,-2 3-896 0,-2-1-176 15,-2 3-48-15,0 0 0 0,-3-3-592 0,1 1-128 16,-1-1-32-16,3-3 0 0,0-2-528 0,4-2 0 15,-1-4 0-15,3-3 0 0,2-1 0 0,0-4 0 16,2 0-128-16,-1-5 128 0,3 2-256 0,-5-3 32 16,0 0 16-16,0 0 0 15,0 0-192-15,0 0-48 0,52-37 0 0,-52 37 0 0,0 0 144 0,38-40 32 0,-38 40 0 16,0 0 0 0,36-34-128-16,-36 34-32 0,0 0 0 0,0 0 0 15,31-34 0-15,-31 34 0 0,0 0 0 0,0 0 0 0,0 0 432 0,0 0 144 0,0 0 0 0,3-17 0 16,-7 18 624-16,-1 3 128 0,-2 2 32 0,0 3 0 15,0-1 0-15,0 2 0 0,0 3 0 16,0-2 0-16,2 4-800 0,1-2-128 0,2 2 0 0,-1-3-176 31,5 1-304-31,0-2-64 0,3 1-16 0,1-1 0 0,0-3-1616 16,2 0-336-16</inkml:trace>
  <inkml:trace contextRef="#ctx0" brushRef="#br1" timeOffset="66855.31">29233 11762 1839 0,'-12'0'160'0,"3"0"-160"0,4 0 0 0,0 0 0 0,2 0 4992 0,0 3 960 15,-2-3 192-15,-2 0 32 0,-4 4-2656 0,-5-2-512 16,-2 3-128-16,2 1 0 0,3 0-1104 0,-1 0-224 16,4 1-32-16,2-1-16 0,0 0-992 0,4 0-192 15,2 0-32-15,1-2-16 0,2 1-272 0,3 0 0 16,1 0 0-16,-5-5 0 0,0 0-144 0,0 0-48 15,42 10 0-15,-42-10 0 16,0 0-1056-16,0 0-224 0,0 0-32 0,60-3-16 16,-60 3-400-16,0 0-64 0,0 0-32 0,0 0 0 0,0 0 1424 0,0 0 272 15,0 0 64-15,46 7 16 0,-47-2 1376 0,-2 2 272 16,1-1 48-16,-2 0 16 0,0 3 96 0,1-2 32 16,0 2 0-16,-1 1 0 0,3-4-1056 0,0 4-208 15,1-1-32-15,2 1-16 16,3 2-1440-16,2-2-272 0</inkml:trace>
  <inkml:trace contextRef="#ctx0" brushRef="#br1" timeOffset="67371.97">30670 11858 23039 0,'-12'-13'1024'0,"2"3"192"0,0 3-960 0,3 1-256 0,2 1 0 0,0 4 0 16,3 2 960-16,-6-5 160 16,-11-2 32-16,-8-2 0 0,-6 3 1104 0,-3 4 240 0,-1 5 32 0,1 6 16 15,0 5-1088-15,1 2-224 0,1 8-32 0,3 3-16 16,2 4-672-16,5 2-144 0,4 2-32 0,4-2 0 15,3 1-144-15,5-1-16 0,5-3-16 0,3-1 0 0,7-3-160 0,4-1 0 16,6-1 0-16,4-5 128 16,5-2-128-16,2-2 0 0,-28-16 0 0,60 21 0 15,-60-21 0-15,69 5-224 0,-69-5 80 0,69-11 16 16,-69 11-128-16,56-23 0 0,-56 23-16 0,56-39 0 0,-56 39 112 16,48-50 32-16,-48 50 0 0,37-61 0 15,-24 29-176-15,-1 1-16 0,-5-1-16 0,-5 1 0 16,-3 3-800-1,-5 2-144-15,-3 3-48 0,-4 1-14832 0</inkml:trace>
  <inkml:trace contextRef="#ctx0" brushRef="#br1" timeOffset="67586.02">30415 12088 25791 0,'-3'0'2304'0,"2"0"-1856"16,3 0-448-16,0 0 0 0,1 0 1808 0,-3 0 272 0,0 0 48 0,0 0 16 15,0 0-1584-15,0 0-320 16,68-9-64-16,-68 9-16 0,0 0-32 0,67-8-128 0,-67 8 192 0,50-6-15440 16</inkml:trace>
  <inkml:trace contextRef="#ctx0" brushRef="#br1" timeOffset="68298.06">31052 12173 21183 0,'-7'-9'944'0,"3"6"192"0,2-1-912 0,-1 1-224 0,2 1 0 0,0 1 0 0,1 1 928 0,-2-3 144 16,2-1 16-16,-1 1 16 0,1-3 400 0,0 6 80 15,0 0 16-15,0 0 0 0,0 0-736 0,0 0-144 16,0 0-16-16,0 0-16 0,0 0 16 0,0 0 0 15,0 0 0-15,0 0 0 0,44 6-112 0,-43 1-16 16,-2-1 0-16,-1 3 0 0,1-3-192 0,-3 2-64 16,1 0 0-16,-2-2 0 0,-1 2-320 0,-4 1 144 15,0-3-144-15,-1 0 0 0,-1-2 0 0,1-3 0 16,0 0 0-16,1-1-144 16,0-1-272-16,3 0-48 0,1-3-16 0,1-2 0 0,2 0 80 0,3-1 16 0,2 1 0 15,-1-4 0-15,-1 10 64 0,0 0 0 0,0 0 16 0,23-37 0 16,-23 37 304-16,0 0 0 0,0 0 0 0,0 0 0 15,39-34 400-15,-39 34 96 16,0 0 16-16,0 0 0 0,0 0 160 0,0 0 32 0,45 2 16 0,-45-2 0 16,0 0-304-16,26 16-64 0,-26-16-16 0,17 12 0 15,-17-12-160-15,0 0-48 0,18 17 0 16,-14-10 0-16,-2-1-128 0,-1 3 128 0,-2-3-128 0,-1 0 128 0,-2 0-128 0,-1 1 0 16,-1-4 0-16,-1 0 128 15,-1 0-128-15,-2 0 0 0,0-3 0 0,-2 0 0 0,0-3 0 16,-3 0 0-16,1-2 0 0,-1 1 0 15,2-5 0-15,0 4 0 0,2-3 0 0,0 2 0 0,2-4 0 16,3 4 0-16,1-3 0 0,2 1 0 0,1 2 0 0,2 0 0 16,0 6 0-16,0 0 0 0,0 0 0 0,0 0 0 15,0 0 0-15,0 0 0 0,52-25 0 0,-52 25 0 16,0 0 0-16,0 0 0 0,46 3 0 0,-46-3 0 16,0 0 0-16,42 13 0 0,-42-13 0 0,26 15 0 15,-26-15 0-15,17 14 0 0,-12-3 0 16,-3-4 0-16,-4 3 0 0,-3-1 0 0,0 0 224 15,-2-2-32-15,0 2-16 0,-3-3 0 0,1-1-176 16,-1 0 160-16,0-2-160 0,0 0 160 0,0-3-160 16,2 0 0-16,-1-5 0 0,2 1 0 15,2-2-176-15,0-1-64 0,1-2-16 0,3-1-18304 16</inkml:trace>
  <inkml:trace contextRef="#ctx0" brushRef="#br1" timeOffset="68674.95">31424 12060 30399 0,'-7'0'1344'0,"5"0"288"15,0 0-1312-15,2 3-320 0,2-3 0 0,-1 2 0 0,1 2 384 0,2 2 16 16,-4-6 0-16,19 26 0 0,-6-5 1024 0,2 3 208 15,2 0 32-15,2 2 16 0,2 2-928 0,-1-2-192 16,2 1-48-16,-1-1 0 0,1 0-368 0,-3 1-144 16,-3-1 0-16,-4-4 144 0,-2-3-336 0,-4-3-80 15,-3-3-16-15,-2-2-11360 0,-1-1-2288 16</inkml:trace>
  <inkml:trace contextRef="#ctx0" brushRef="#br1" timeOffset="68910.16">31736 12173 23039 0,'-4'-6'1024'16,"3"2"192"-16,1 4-960 0,-2-2-256 0,0-1 0 0,0 3 0 15,-1 0 1840-15,-3 3 320 0,-4-1 64 0,-4 3 16 0,-5 4 0 0,-2-1 0 16,-4 3 0-16,-2 2 0 15,-1 2-1440-15,-2 1-288 0,0 0-48 0,2 2-16 16,4-2-240-16,3-1-48 0,5 3-16 0,3-4 0 16,3 2-144-16,4-6 0 0,3 3-160 0,3-7-12048 15,1 0-2400-15</inkml:trace>
  <inkml:trace contextRef="#ctx0" brushRef="#br1" timeOffset="69247.02">32042 11801 17503 0,'-8'-7'768'0,"3"4"176"0,0-1-752 0,1 2-192 0,3-1 0 0,0 3 0 16,-1 0 1152-16,-2 0 208 0,-2 3 48 0,-3-1 0 15,-2 2 1136-15,-5 4 224 0,0 6 48 0,-3 1 16 0,1 2-1488 0,0 4-320 16,3 1-48-16,3 1-16 16,2-1-656-16,5 3-144 0,2-2-32 0,3-1 0 31,3 2-464-31,2-4-112 0,4-2 0 0,1 1-16 15,1-6-1424-15,0 2-288 0,-11-15-48 0,25 18-11088 0</inkml:trace>
  <inkml:trace contextRef="#ctx0" brushRef="#br1" timeOffset="69468.25">32069 11935 11055 0,'0'0'976'0,"0"-2"-784"16,0 2-192-16,0 0 0 0,0 2 1936 0,0-2 352 0,0 2 64 0,0 3 16 16,-2 0 800-16,1 3 160 15,-1 2 48-15,-1 3 0 0,1-1-1360 0,-1 1-272 0,1 2-48 0,-1-2-16 16,2 0-1168-16,0-2-224 16,0 1-48-16,1-1-16 15,1-5-1040-15,-1 1-208 0</inkml:trace>
  <inkml:trace contextRef="#ctx0" brushRef="#br1" timeOffset="69617.07">32107 11902 15663 0,'-1'-1'1392'16,"0"1"-1120"-16,1 0-272 0,0 0 0 0,0 0 1728 0,0 0 272 0,0 0 64 0,0 0 16 15,0 0-1488-15,0 0-288 0,0 0-64 0,0 0-16 31,0 0-2224-31,0 0-448 0,0 0-96 0,47 6-16 0</inkml:trace>
  <inkml:trace contextRef="#ctx0" brushRef="#br1" timeOffset="69782.9">32231 11860 11967 0,'0'0'528'0,"0"0"112"0,0 0-512 0,0 0-128 16,0 0 0-16,0 0 0 0,0 0 1552 0,0 0 288 15,0 0 48-15,0 0 16 0,43 19 1456 0,-43-19 288 0,15 32 64 0,-10-12 16 16,-3 4-1248-16,-1 1-256 15,-2 3-48-15,-2 5-16 0,-4-3-1328 0,-1 3-272 0,-2-2-48 0,-1-2-16 16,0-2-176-16,-2-1-48 16,1-6 0-16,-3 1-19136 0</inkml:trace>
  <inkml:trace contextRef="#ctx0" brushRef="#br0" timeOffset="109801.13">13302 12638 13823 0,'-12'2'1216'0,"3"-2"-960"0,4 0-256 0,3 0 0 16,2-2 1536-16,0 2 256 0,-5 0 48 0,-6 0 16 15,0 0 64-15,3-3 0 0,3 2 16 0,5 1 0 16,5-2-736-16,2-2-160 0,4-1-16 0,-11 5-16 15,0 0-576-15,61-20-112 0,-61 20-32 0,0 0 0 16,66-28-288-16,-66 28 0 0,0 0 0 0,72-32 0 16,-72 32 0-16,0 0 0 0,0 0 0 0,0 0 0 15,0 0 0-15,0 0 0 0,0 0 0 0,0 0 0 16,16 12 0-16,-26-1 192 0,-2 4-64 0,0-1-128 16,-1 3 848-16,2-1 64 0,1-4 16 0,-1 4 0 15,1 4-64-15,0 5-16 0,3 0 0 0,3 3 0 16,4 1-320-16,3-4-64 0,0 0-16 0,5 1 0 15,3 3-192-15,3-1-64 0,3 4 0 0,-1-1 0 0,-1-1-64 16,-3-2-128-16,-1 2 176 0,-2-3-176 0,-2 0 160 0,-3-1-160 16,-3-1 128-16,-2 0-128 0,-4 3 160 0,-2-2-160 15,-3 0 192-15,-3 1-192 0,-1-4 144 0,-4-1-144 16,1-6 0-16,-3 0 144 0,-1-1-144 0,-1-5 0 16,-2 0 0-16,0-4 0 0,1-2 0 0,1-4 0 15,2-2 0-15,2-4 0 0,2-5 0 0,2 0 0 16,4-4 0-16,4-4 0 0,1 0 0 0,5-6 0 0,3-1 0 15,2 1 0-15,-5 25 0 0,19-54 0 16,-19 54 0-16,0 0 0 0,37-59-144 0,-37 59 144 16,0 0 0-16,0 0 0 0,62-51-336 0,-62 51 32 15,58-41 16-15,-58 41-11984 16,61-42-2384-16</inkml:trace>
  <inkml:trace contextRef="#ctx0" brushRef="#br0" timeOffset="110149.64">14010 12471 24879 0,'-12'-6'1088'16,"3"2"256"-16,2-2-1088 0,1 3-256 0,2 3 0 0,0 3 0 16,0-1 1600-16,-4 2 256 0,-3 2 48 0,-9 7 16 0,-7 11 96 0,-3 8 32 15,1 7 0-15,2 8 0 0,3 3-1312 0,1 9-256 16,2 6-48-16,5 1-16 0,3-12-272 0,3 5-144 16,1 5 160-16,4-9-160 0,3-15 128 0,2-2-128 15,5 3 0-15,4 3 0 0,5-2 128 0,2-7-128 16,1-8 0-16,4-7 0 0,0-4 0 0,2-7 0 15,0-3 0-15,-23-6 0 16,51-6-240-16,-51 6-144 0,0 0-16 0,73-51-16 16,-73 51-1776-16,47-53-368 0</inkml:trace>
  <inkml:trace contextRef="#ctx0" brushRef="#br0" timeOffset="110571.2">14281 12697 14735 0,'-9'-2'1312'15,"3"-2"-1056"-15,2 2-256 0,2 2 0 16,1-3 2880-16,-4 2 512 0,-4-2 96 0,-5 0 32 0,-5 3-944 0,-4 3-176 16,-1 6-32-16,-1 7-16 0,1 4-1072 0,2 7-224 15,2 9-32-15,3 1-16 0,2-1-736 0,4 1-144 16,4-1-128-16,2 5 192 0,2 3-192 0,5-1 0 16,1-4 0-16,6-7 128 0,2-5 48 0,3-5 0 15,2-6 0-15,2-2 0 0,3-3-176 0,3-3 0 16,2-2 0-16,1-4 0 0,-1-2 0 0,-26 0 0 15,52-10 0-15,-52 10 0 0,0 0 0 0,65-37 0 16,-65 37 0-16,0 0 0 0,47-60 0 0,-47 60 0 16,19-53 0-16,-19 53 0 0,7-70 0 0,-7 32 0 15,-1-3 0-15,-3-1 0 0,-1-1 0 0,-1 4 0 16,-2 5 0-16,-2 5 0 0,1 1-192 0,-2 6 48 16,1 6 0-16,0 6-17712 0</inkml:trace>
  <inkml:trace contextRef="#ctx0" brushRef="#br0" timeOffset="110798.69">14093 12980 24879 0,'-9'12'1088'0,"6"-9"256"0,0 0-1088 0,2-3-256 0,2 1 0 0,0-1 0 15,3 0 1248-15,2-1 192 0,5-2 32 0,-11 3 16 16,0 0 192-16,66-13 48 0,-66 13 0 0,62-13 0 16,-62 13-976-16,64-15-192 0,-64 15-48 0,61-13 0 15,-61 13-752-15,55-13-144 0,-55 13-48 0,49-9-16160 16</inkml:trace>
  <inkml:trace contextRef="#ctx0" brushRef="#br0" timeOffset="111066.86">14638 12455 28559 0,'2'6'1264'0,"-1"-4"272"0,1 5-1232 0,2-4-304 0,-3-3 0 0,2 4 0 15,3 2 1664-15,6 9 288 0,7 9 48 0,8 13 16 16,3 10-384-16,-4 3-80 0,-5 7-16 0,-7 0 0 16,-5 0-816-16,-8-3-160 0,-4 3-48 0,-7-2 0 15,-4 0-240-15,-3-8-48 0,-3-5-16 0,-3-9 0 16,-2-5-208-16,-2-3-128 0</inkml:trace>
  <inkml:trace contextRef="#ctx0" brushRef="#br0" timeOffset="115058.43">17333 12703 10127 0,'-10'-1'896'0,"4"0"-704"0,3-2-192 0,3 2 0 16,1 1 1008-16,-2 0 160 0,0 0 48 0,-3-2 0 16,1 2 1040-16,3 0 224 0,3 0 32 0,5 0 16 15,-8 0-96-15,0 0 0 0,52 6-16 0,-52-6 0 16,59 1-624-16,-59-1-112 0,74 1-16 0,-74-1-16 0,83 0-864 0,-83 0-160 15,99-5-48-15,-46 4 0 16,-53 1-320-16,98-2-80 0,-98 2-16 0,86 0 0 0,-86 0-160 0,70-4 0 16,-70 4 0-16,55 0 0 0,-55 0 0 0,0 0 0 15,60-2 0-15,-60 2-12176 16,0 0-2336-16</inkml:trace>
  <inkml:trace contextRef="#ctx0" brushRef="#br0" timeOffset="115593.93">17381 12701 11055 0,'-11'0'976'0,"2"0"-784"0,3 1-192 0,4 0 0 16,5-1 2880-16,-5 2 544 0,-8 0 96 0,-5-1 32 0,-1 2-192 0,1-1-32 15,5 4-16-15,4-2 0 16,5-1-1632-16,5 0-320 0,2 4-64 0,5-4-16 16,5 3-864-16,-16-6-176 0,46 17-48 0,-46-17 0 15,60 14-16-15,-60-14-16 0,77 20 0 0,-31-10 0 16,3 2-160-16,2 1 0 0,-4-1 0 0,-5 0 0 15,-42-12 0-15,77 17 0 0,-77-17 0 0,56 19 0 16,-36-6 0-16,-5-5 0 0,-4 5 0 0,-6-3 0 0,-2 2 0 0,-6 2 0 16,-3 0 0-16,-5 3 0 0,0-4 0 0,-5 6 0 15,-3-1 128-15,-3 4-128 0,-4-2 0 16,-3 1 0-16,0-1 0 0,-5-1 0 16,-2 0 0-16,-1 2 0 0,1-2 0 0,3 3 0 15,1-2 0-15,1 0 0 0,4-3 0 0,2 0 0 0,3-2 0 16,5 1 0-16,2-3 0 0,1-1 0 0,5-2 0 15,2-1 0-15,3 1 0 0,3-1 0 0,2-1 144 0,3 0-144 16,5 2 160-16,3 0-160 0,4 1 160 0,5-1-160 16,-21-10 160-16,57 14-160 0,-57-14 0 0,71 11 0 0,-25-7 0 15,5-4 0-15,1 2 0 16,-52-2 0-16,95-2 0 0,-95 2 0 0,92-6 0 0,-92 6 0 0,83-14 0 0,-83 14 0 16,65-15 0-16,-65 15-192 15,0 0 192-15,63-20-208 16,-63 20-1120-16,0 0-208 0</inkml:trace>
  <inkml:trace contextRef="#ctx0" brushRef="#br0" timeOffset="118144.26">17317 13712 911 0,'-4'7'0'0,"0"-4"0"0,2 1 0 0,1 1 0 16,-1-4 3312-16,4 2 576 0,-2-1 112 0,-2 6 32 15,0 4-1056-15,1 7-208 0,-2 0-32 0,1 4-16 0,0-2-560 0,2-2-112 16,-1 2-32-16,1-1 0 0,-1-1-864 0,1-2-160 15,-1-2-32-15,-1-3-16 0,1 1-752 0,1-6-192 16,-1 2 0-16,0-6-15904 16</inkml:trace>
  <inkml:trace contextRef="#ctx0" brushRef="#br0" timeOffset="118299.03">17289 13599 26719 0,'-12'6'1184'0,"6"-6"240"0,0 4-1136 0,1-4-288 0,1 0 0 0,3 0 0 16,0 0 464-16,-2 0 48 0,1 0 0 0,0-3 0 31,4 2-2288-31,5-2-448 0,3 0-80 0</inkml:trace>
  <inkml:trace contextRef="#ctx0" brushRef="#br0" timeOffset="118533.62">17411 13782 23951 0,'-4'0'1056'0,"4"-3"224"0,0 3-1024 0,0-2-256 0,1 1 0 0,2 1 0 0,0 0 1040 0,4-3 160 16,2 3 16-16,-9 0 16 0,0 0 752 0,51-7 160 15,-51 7 32-15,0 0 0 0,62-3-1216 0,-62 3-256 16,0 0-32-16,65-4-16 0,-65 4-528 0,0 0-128 16,59-5 0-16,-59 5-11424 0,0 0-2272 15</inkml:trace>
  <inkml:trace contextRef="#ctx0" brushRef="#br0" timeOffset="118754.95">17503 13883 15663 0,'-5'4'1392'0,"4"-4"-1120"0,0 0-272 0,1-3 0 16,1 3 2144-16,2 0 368 0,-1-1 80 0,3-1 16 15,4-1-480-15,-9 3-80 0,0 0-32 0,0 0 0 16,67-11-1056-16,-67 11-224 0,0 0-32 0,63-9-16 15,-63 9-688-15,0 0-352 0,60-6 32 0,-60 6-14848 16</inkml:trace>
  <inkml:trace contextRef="#ctx0" brushRef="#br0" timeOffset="119083.74">17955 13848 19631 0,'-3'-3'432'0,"1"0"80"0,1 1 32 16,-1 1 16-16,1-2-560 0,0 3 0 0,0-4 0 0,-2 2 0 0,-1-2 2624 0,-3-2 400 16,-4 4 96-16,0 4 16 0,0 1-1024 0,-2 1-192 15,1 5-32-15,1 3-16 0,0 1-1040 0,1 0-192 16,1 2-64-16,3 1 0 0,1 0-320 0,2-2-64 16,2 1 0-16,4 1-16 0,0-1-176 0,4-4 160 15,0 0-160-15,3-1 160 0,1 2-160 0,1-4 0 16,2-2 0-16,-2 0 128 0,1-3-128 0,0 0 0 15,1-5 0-15,1 1 0 0,-15 1 0 0,0 0 0 16,0 0 0-16,52-28 0 0,-52 28 0 0,0 0 0 16,0 0 0-16,0 0 0 0,32-50 0 0,-31 40 0 0,-2 0 0 0,-3 0 0 15,-1 1 0-15,-2 2 0 0,-2 1 0 16,0 0 0-16,1-1 0 0,-3 4 0 0,-3 0 0 0,0-3 0 31,1 2-656-31,1-1-176 0,3-1-16 0,1-1-16416 0</inkml:trace>
  <inkml:trace contextRef="#ctx0" brushRef="#br0" timeOffset="134298.28">25718 13529 19343 0,'-5'0'1728'0,"1"3"-1392"0,3-3-336 0,1-3 0 16,0 3 1600-16,-1-2 256 0,-1 1 64 0,1-4 0 15,1-3-752-15,3-2-144 0,3-1-16 0,-6 11-16 16,0 0-64-16,37-45-16 0,-37 45 0 0,0 0 0 16,61-66-544-16,-61 66-112 0,50-59-32 0,-50 59 0 15,53-62-224-15,-53 62 0 0,46-60 0 0,-46 60 0 16,47-63 0-16,-47 63-128 0,45-63 128 0,-45 63 0 16,34-48 0-16,-34 48 0 0,0 0-128 0,29-44 128 0,-28 37 144 0,-2 5 96 15,-3 2 16-15,-2 2 0 0,-2 5 896 16,0 3 176-16,-1 6 32 0,-1 2 16 0,2 4-768 15,-2 2-160-15,1 7-16 0,0 0-16 0,2 3-240 16,0 1-48-16,0-2-128 0,1 1 192 0,2-2-192 0,2-4 0 16,-1-3 0-16,1 1 0 0,1-1-176 0,0 0-80 15,1-2 0-15,0-2-11840 16,0-5-2352-16</inkml:trace>
  <inkml:trace contextRef="#ctx0" brushRef="#br0" timeOffset="134537.14">26246 13340 2751 0,'6'5'256'0,"-2"-4"-256"0,-2-1 0 0,2 0 0 15,0 3 4720-15,-1-3 896 0,3-3 176 0,3 2 32 16,-9 1-2688-16,0 0-560 0,63-6-96 0,-63 6-32 16,53-5-1568-16,-53 5-320 0,0 0-64 0,66-4-10448 15,-66 4-2080-15</inkml:trace>
  <inkml:trace contextRef="#ctx0" brushRef="#br0" timeOffset="134984.12">26677 13207 14735 0,'-2'1'1312'0,"1"-1"-1056"16,-1 0-256-16,2 2 0 0,0-2 2432 0,0 3 416 0,0 1 96 0,-1-1 0 15,1 8-864-15,-1-1-176 16,1 4-48-16,0-2 0 0,1 1-304 0,2-1-64 0,0-2-16 0,2 0 0 16,1-2-912-16,2-1-192 15,2-1-48-15,0-2 0 0,-10-4-320 0,0 0 0 0,0 0 0 0,0 0 0 32,53-15-416-32,-53 15-48 0,0 0-16 0,0 0 0 15,42-49-208-15,-42 49-32 0,0 0-16 0,31-47 0 0,-31 47 432 0,0 0 96 0,23-42 16 0,-23 42 0 16,0 0 192-16,0 0 0 15,0 0 0-15,0 0-144 0,0 0 544 0,0 0 112 16,0 0 32-16,0 0 0 0,4-27 624 0,-13 33 128 16,1 6 32-16,-3-1 0 0,-2 6-736 0,1 3-144 15,-2 2-16-15,-1 4-16 0,-1 5-144 16,1 0-16-16,-1 1-16 0,0 0 0 0,2 0-240 0,0-1 144 16,2 0-144-16,0-1 128 0,4 1-128 0,-1-5 0 0,2 1 0 0,2-9 0 15,1 0-208-15,2-3-32 0,0-3 0 0,2 0 0 16,2-4-1584-16,0-2-320 0</inkml:trace>
  <inkml:trace contextRef="#ctx0" brushRef="#br0" timeOffset="135408.44">27126 12711 20271 0,'-3'2'1792'0,"-1"2"-1424"0,1-4-368 0,1 2 0 15,-1 2 1216-15,0-1 160 0,-4 3 32 0,-4 7 16 0,-2 6 352 16,-2 3 64-16,1 3 16 0,2 1 0 0,2-1-784 0,1 1-160 15,2 0-16-15,1-2-16 0,2 1-560 0,2-1-128 16,0-1 0-16,4-1-16 0,-1-4-384 0,3-1-80 16,-1-1-16-16,3-4-15344 15</inkml:trace>
  <inkml:trace contextRef="#ctx0" brushRef="#br0" timeOffset="135746.31">27229 12935 13823 0,'-9'3'1216'0,"4"-3"-960"0,0 3-256 0,2-3 0 15,1 1 1376-15,1 2 224 0,0-3 64 0,0 2 0 16,-3 4-128-16,0 2 0 0,-1 0-16 0,3 3 0 16,1 4-176-16,1-2-16 0,0-1-16 0,1 4 0 15,0-2-800-15,2 0-176 0,1-1-16 0,0-3-16 16,2-3-1072-16,1 2-224 0,-1-7-32 0,1 2-11776 15</inkml:trace>
  <inkml:trace contextRef="#ctx0" brushRef="#br0" timeOffset="135908.81">27291 12831 20271 0,'-13'2'1792'15,"6"-2"-1424"-15,1 0-368 0,2 0 0 0,2 0 2208 0,0 0 368 16,1 0 80-16,-1 0 16 0,-2 0-1904 0,3 0-384 0,1 0-80 16,3 0-16-1,6 1-2848-15,-9-1-576 0</inkml:trace>
  <inkml:trace contextRef="#ctx0" brushRef="#br0" timeOffset="136151.88">27445 12780 25791 0,'1'3'1152'0,"-1"-2"224"0,2 1-1104 0,-1 2-272 0,-1-2 0 0,0 2 0 16,1 2 1264-16,0 3 192 0,-1 8 32 0,0 8 16 0,-1 3 160 0,-3 3 16 15,-2 2 16-15,-2-3 0 0,-2 0-1088 0,-3-1-224 16,0-2-32-16,-1-1-11616 16,1-4-2304-16</inkml:trace>
  <inkml:trace contextRef="#ctx0" brushRef="#br0" timeOffset="137236.44">27648 12764 9215 0,'3'0'816'0,"-1"1"-656"0,-1 2-160 0,0-1 0 16,2-1 1376-16,1 4 240 0,2 5 48 0,4 4 16 16,5 11 1008-16,1 5 208 0,-2 6 48 0,0 5 0 15,-3 2-528-15,-3 2-112 0,-2 2 0 0,-7 4-16 16,-3-1-992-16,-6 1-192 0,-4 0-32 0,-4-4-16 16,-4-3-528-16,-2-5-96 0,-2-4-32 0,-1-1 0 15,1-6-400-15,-4 1 0 0,-1-3 128 16,-2-2-11776-16,3-5-2368 0</inkml:trace>
  <inkml:trace contextRef="#ctx0" brushRef="#br0" timeOffset="137734.13">25867 12717 9215 0,'-3'4'816'15,"-1"-2"-656"-15,2-2-160 0,-1 0 0 0,1 3 992 0,-3 0 160 16,-6 7 48-16,-8 5 0 0,-8 14 848 0,-3 0 160 0,-3 10 32 0,1 4 16 16,1 5-80-16,1 8 0 15,3 1-16-15,2 6 0 0,4-3-720 0,2 3-144 16,5 0-16-16,2 0-16 0,6-4-352 16,4-4-64-16,4 0-16 0,6-5 0 0,3-5-448 0,5-8-112 0,5-1-16 15,5-3 0 1,5-3-880-16,3-3-176 0,6-3-32 0,3-6-15168 15</inkml:trace>
  <inkml:trace contextRef="#ctx0" brushRef="#br0" timeOffset="138384.81">28049 13255 21183 0,'-4'-1'1888'0,"0"-2"-1504"0,3 1-384 0,0 2 0 15,1 0 896-15,0-2 96 0,-1 2 32 0,-2-2 0 16,1-2-688-16,-2 2-128 0,1-1-16 0,1 2-16 15,-1-3-1392-15,5 2-288 0,0 4-48 0,1-2-16 0</inkml:trace>
  <inkml:trace contextRef="#ctx0" brushRef="#br0" timeOffset="138868.32">28046 13633 14735 0,'-2'2'1312'0,"1"0"-1056"16,1-4-256-16,1 0 0 0,1 0 1472 0,1 2 224 15,-1-4 48-15,3 0 16 0,1-2-1008 0,-6 6-208 16,0 0-32-16,0 0-16 0,58-49 128 0,-58 49 16 15,0 0 16-15,70-57 0 0,-70 57-336 0,53-47-64 0,-53 47 0 0,55-51-16 16,-55 51-240-16,54-54 0 0,-54 54 0 0,49-61 0 0,-49 61 0 16,43-63 0-16,-43 63 0 0,34-57 0 15,-9 8 0-15,-25 49-128 0,21-55 128 16,-21 55 0-16,16-54 0 0,-10 29 0 16,-4 5 0-16,-1 2 144 0,-2 2-16 0,-1 5 0 15,-4 3 0-15,-1 5 592 0,-1 0 112 0,-5 6 32 0,0 0 0 16,-2 3-16-16,0 7 0 0,-1-1 0 0,-1 4 0 15,1 2-464-15,-2 3-80 0,2 5-32 0,-1 2 0 16,2 3-112-16,0 0-32 0,2 5 0 0,-1-2 0 0,3 3 144 16,1-1 32-16,1 1 0 0,3-1 0 0,1 1-48 0,2-5 0 15,0-1 0-15,3-2 0 16,3-3-128-16,-2-4-128 0,3-1 144 0,2-1-144 0,0-4 0 0,3-4 0 16,-1 1 0-16,2-3 0 0,0-2 0 0,0-2 0 15,0-2 0-15,0 0 0 16,-2-4-784-1,-8 0-48-15,0 0-16 0,0 0 0 0,0 0-1312 0,60-26-256 0,-60 26-48 0,0 0-9760 0</inkml:trace>
  <inkml:trace contextRef="#ctx0" brushRef="#br0" timeOffset="139190.27">28554 13450 7199 0,'0'0'144'0,"0"0"48"0,0 0 0 0,0 0 16 0,0 0-208 0,0 0 0 0,0 0 0 0,0 0 0 0,0 0 2544 0,0 0 464 0,0 0 80 0,0 0 32 15,0 0-704-15,0 0-144 16,0 0-32-16,0 0 0 0,0 0-1200 0,25 13-240 15,-22-3-48-15,-1 2-16 0,-1-2-352 0,1 2-80 0,-1 1-16 0,0-1 0 16,0-2-288-16,-1 0 128 0,2-2-128 0,-2 0 0 16,1-2 0-16,-1 0 0 0,1-3 0 0,0-2 0 15,2 1 0-15,-1-2 0 0,2-3 0 0,0 0 0 16,1-1 0-16,1-2-144 0,-6 6 16 0,0 0 0 31,0 0-256-31,34-41-64 0,-34 41 0 0,0 0 0 0,40-43 240 0,-40 43 32 0,0 0 16 0,0 0 0 16,53-42 160-16,-53 42 0 0,0 0 0 0,0 0 0 15,0 0 816-15,0 0 192 0,0 0 32 0,51 6 16 0,-46 3 208 16,0 1 32-16,-2 2 16 0,0-2 0 0,-3 2-544 16,0 0-96-16,-3 2-32 0,1 0 0 0,-2 1-416 15,1-2-96-15,-1 2 0 0,1-2-128 16,3-3-848 0,0-2-288-16</inkml:trace>
  <inkml:trace contextRef="#ctx0" brushRef="#br0" timeOffset="139976.31">29406 12816 11967 0,'-1'-4'1072'0,"0"0"-864"0,1 4-208 0,0 0 0 15,-1 0 608-15,1 0 80 0,-2-3 16 0,0 0 0 16,-2 3 560-16,-1-3 112 0,0 3 32 0,0 1 0 0,-1 4 0 0,1 1 0 16,-1 1 0-16,-1 2 0 15,1 1-320-15,-3 4-64 0,0 3-16 0,-1 0 0 16,-1 4-64-16,0 5-16 0,-1 3 0 0,-2 3 0 15,1 2-288-15,-1 3-48 0,-1 2-16 0,0 2 0 16,0-1-32-16,2 2-16 0,-2 5 0 0,3-2 0 16,-1-1-208-16,0 3-32 0,1-2-16 0,4-2 0 0,-1-2-272 15,2-5 0-15,2 1 0 0,0-5 0 16,2-1 0-16,3-2 0 0,0-3 0 0,3-2 0 16,1-1 0-16,1-6 0 0,1 0 0 0,0-4 0 15,1-4-1312-15,1-2-160 16</inkml:trace>
  <inkml:trace contextRef="#ctx0" brushRef="#br0" timeOffset="140448.59">29346 13690 17503 0,'-4'0'1552'0,"2"0"-1232"0,2-2-320 0,2-2 0 0,1 0 1456 0,-1 2 224 15,2-4 48-15,2-4 16 0,-6 10-1040 0,0 0-192 16,37-50-64-16,-37 50 0 16,38-45 128-16,-38 45 0 0,44-50 16 0,-44 50 0 15,43-51-592-15,-43 51 0 0,44-60 0 0,-44 60 0 16,46-69 0-16,-46 69 144 0,41-70-144 0,-41 70 0 16,30-57 368-16,-30 57-48 0,22-42 0 0,-22 42 0 15,0 0 384-15,0 0 80 0,0 0 16 0,0 0 0 0,1-22 704 0,-8 30 144 16,-1 1 16-16,0 4 16 15,0 2-672-15,0 2-144 0,-2 6-32 0,1 1 0 0,2 3-528 0,-2 2-112 16,3 3-32-16,0 2 0 0,2 2-160 16,0 4 0-16,1-2 0 0,1-2 128 0,2-1-128 0,-1-2 0 15,2-3 0-15,-1-2 0 0,0-3 0 0,2-5-144 16,-1-2 144-16,0-5-160 16,1-4-1232-16,2 0-240 0</inkml:trace>
  <inkml:trace contextRef="#ctx0" brushRef="#br0" timeOffset="140701.87">29823 13515 31327 0,'1'5'1392'0,"1"-5"272"16,-1 0-1328-16,1 0-336 0,1 0 0 0,-1 0 0 0,3 0 928 0,1 1 112 0,-6-1 32 0,0 0 0 15,47 2-336-15,-47-2-64 0,0 0-16 0,63 0 0 16,-63 0-1312-16,0 0-272 16,64-7-48-16,-64 7-16 0</inkml:trace>
  <inkml:trace contextRef="#ctx0" brushRef="#br0" timeOffset="141231.29">30402 13146 21183 0,'-3'-5'944'0,"2"1"192"0,1 2-912 0,-1 1-224 0,1 2 0 0,0 1 0 15,1-2 1008-15,-1 4 144 0,1 1 48 0,-1 5 0 16,2 2 688-16,-2 4 144 0,0 8 16 0,-2 3 16 16,1 3-800-16,0 4-176 0,-2 4-16 0,-2-1-16 0,1 2-672 0,-3-2-128 15,1-1-16-15,0-1-16 16,-3-2-224-16,2-3 128 0,1-3-128 0,-2-5 0 16,2-2 0-16,0-4 0 0,1-1 0 0,1-5 0 15,2-4 0-15,1-2 0 0,1-4 0 0,2-1 0 16,3-4-576-16,0-2-48 0,-5 7-16 0,0 0 0 15,0 0-352-15,38-50-80 0,-38 50-16 0,0 0 0 16,44-55 336-16,-44 55 64 0,30-40 16 0,-30 40 0 0,35-39 448 0,-35 39 96 16,0 0 128-16,42-34-208 0,-42 34 208 0,0 0 192 15,0 0-48-15,0 0 0 0,0 0 1248 0,45 9 240 16,-43 4 48-16,-1 2 16 0,-1 1-384 16,-1 2-80-16,-1 2-16 0,-1 0 0 0,1 1-768 0,-3-3-144 0,1 5-48 15,-1-1 0-15,0-2-256 0,1-2 0 16,3 1-208-16,1-3-17680 0</inkml:trace>
  <inkml:trace contextRef="#ctx0" brushRef="#br0" timeOffset="141711.07">30940 13576 5519 0,'0'-2'496'0,"0"-2"-496"0,1 1 0 0,-1 0 0 15,1 3 1360-15,0-2 176 0,1-2 48 0,-1 0 0 0,0-4-400 0,-1 0-80 16,0 2-16-16,-1 0 0 0,-2 1 640 0,0 4 112 15,-2 1 16-15,-1 0 16 0,-2 3-368 16,-2 1-80-16,-1 2-16 0,-1 3 0 0,-2 3 160 0,1 1 32 16,-2 3 0-16,-1 0 0 0,0 2-416 0,1 2-80 15,0 0-16-15,3 1 0 0,2 1-384 0,1 0-64 16,4 1-32-16,1-2 0 0,4-2-224 0,2 0-64 16,3-3 0-16,1-2 0 0,2 0-320 0,4-4 128 15,0 0-128-15,3-1 0 0,-2-3 0 0,3-2 0 16,0-2 0-16,-16-2 0 0,0 0-192 0,54-6 0 15,-54 6 0-15,0 0 0 0,50-21-128 0,-50 21-16 16,0 0-16-16,0 0 0 0,49-42 144 0,-49 42 16 0,0 0 16 0,0 0 0 16,22-53 176-16,-21 40 0 0,0 0 0 15,-1-3-128-15,0-3 128 0,-1 1 0 16,-1-2 0-16,-1-1 0 0,1 5 0 0,-2 2-160 0,0 2 160 16,1 2-160-1,-2-1-736-15,0 3-160 0,0 0-32 0,1 2-14256 0</inkml:trace>
  <inkml:trace contextRef="#ctx0" brushRef="#br0" timeOffset="141927.01">30847 13672 2751 0,'-9'8'256'0,"3"-6"-256"0,2 0 0 0,2-2 0 0,1 1 4384 0,1 2 832 15,1-3 160-15,0 2 48 0,0-1-1920 0,4 2-384 16,2-1-80-16,2 2-16 0,4-1-1344 0,-13-3-272 16,0 0-48-16,52 1-16 0,-52-1-960 0,0 0-208 15,60-1-48-15,-60 1-17152 16</inkml:trace>
  <inkml:trace contextRef="#ctx0" brushRef="#br0" timeOffset="142569.4">31424 13207 12895 0,'-4'-3'1152'0,"0"3"-928"16,0 3-224-16,2-2 0 0,-1 1 1168 0,-1 2 192 0,-3 2 48 0,-7 5 0 15,-4 3 544-15,-8 11 112 0,-4 3 32 0,2 4 0 16,1 5-704-16,1-1-144 0,3 5-32 0,5-4 0 16,3-3-720-16,3 3-160 0,0 1-16 0,6-1-16 15,1-1-304-15,4-3 160 0,2-3-160 0,4-3 128 16,3-4-1008 0,2-4-208-16,3 0-32 0,3-7-11616 0</inkml:trace>
  <inkml:trace contextRef="#ctx0" brushRef="#br0" timeOffset="142856.91">31500 13396 13823 0,'0'5'1216'0,"1"0"-960"16,2-2-256-16,-1 1 0 0,-2-4 2544 0,3 5 464 0,2 3 80 0,3 6 32 15,5 9-624-15,1 3-112 16,4 2-16-16,1 1-16 0,2-1-1056 0,-2-2-208 0,1-1-32 16,-3-1-16-16,2-5-784 0,-3 1-256 15,-1-5 128-15,-3-2-128 16,-2-4-1024-16,-1 1-256 0</inkml:trace>
  <inkml:trace contextRef="#ctx0" brushRef="#br0" timeOffset="143080.26">31788 13463 13823 0,'-16'1'1216'0,"4"-1"-960"0,0-1-256 0,5 1 0 15,3 0 1984-15,2 1 336 0,-2 1 80 0,-3 1 16 16,-6 1-576-16,-3-1-112 0,-4 6-32 0,-3 3 0 0,1 2-160 0,-2 4-48 16,2 1 0-16,-2 3 0 0,0 3-960 0,0 1-192 15,2-1-32-15,2-2-16 0,4-1-288 0,4-3 0 16,1 0 128-16,3-3-128 16,3-4-512-16,3-2-176 0,3-1-16 0,2-3-14208 15</inkml:trace>
  <inkml:trace contextRef="#ctx0" brushRef="#br0" timeOffset="143401.91">32074 13137 17503 0,'-4'0'1552'0,"0"3"-1232"0,2-3-320 0,1 0 0 15,-2 1 1616-15,-1 2 272 0,-3 3 48 0,-4 1 16 16,-7 8-48-16,-3 1-16 0,0 3 0 0,0 3 0 15,2 0-736-15,3 0-160 0,1 1-32 0,4-2 0 16,3-1-720-16,4-2-240 0,4-2 128 0,3 0-128 16,1-3-1200-16,2-1-288 0</inkml:trace>
  <inkml:trace contextRef="#ctx0" brushRef="#br0" timeOffset="143685.68">32194 13233 3679 0,'-2'-4'320'0,"1"0"-320"16,1 2 0-16,0-1 0 0,0 3 1248 0,-1 0 176 15,0 0 48-15,-1 3 0 0,0-1 560 0,-2 2 112 16,-1 2 32-16,-2 0 0 0,-1 7 448 0,0-3 112 0,0 3 16 0,1 2 0 15,1-3-976-15,1 4-192 0,2-2-48 0,1-2 0 16,2 1-864-16,1-1-176 0,2-2-48 0,2-1 0 16,-1 1-448-16,3-4 128 0,-1 0-128 0,0-2 0 15,1-2 0-15,-7-2-256 0,0 0 48 0,0 0 16 32,0 0-1568-32,0 0-304 0</inkml:trace>
  <inkml:trace contextRef="#ctx0" brushRef="#br0" timeOffset="143824.5">32244 13175 11055 0,'-2'-7'976'0,"-1"1"-784"0,2 4-192 0,1-1 0 15,0 2 2192-15,0 1 400 0,0-2 80 0,0-1 16 0,0-1-160 0,1 1-32 16,-1-4 0-16,3 1 0 0,-1 3-1680 0,-2 3-352 16,0 0-64-16,0 0-13984 15</inkml:trace>
  <inkml:trace contextRef="#ctx0" brushRef="#br0" timeOffset="144070.73">32359 13156 9215 0,'0'1'816'0,"0"2"-656"0,2-3-160 0,-1 2 0 15,0-2 1760-15,0 4 320 0,2 0 64 0,-1 4 16 16,2 6 528-16,-2 2 128 0,1 2 0 0,-2 3 16 16,-2-1-688-16,0 1-144 0,-2 2-16 0,-2-4-16 15,0 1-1072-15,-1-1-192 0,-1-3-64 0,-1-1 0 16,0-3-448-16,-2 0-192 0,0-2 128 0,0-4-128 16,1 2-240-16,2-3-128 0</inkml:trace>
  <inkml:trace contextRef="#ctx0" brushRef="#br0" timeOffset="144758.7">32552 13194 11055 0,'1'0'976'16,"2"0"-784"-16,-1 3-192 0,0-3 0 0,-1 1 1408 0,1 1 256 16,2 2 32-16,3 2 16 0,3 7 784 0,1 0 176 15,-1 8 16-15,0 2 16 0,-1 3-656 0,-3 2-128 16,-1 3-16-16,-2 0-16 0,-3 2-544 0,-3 1-96 16,-3-2-32-16,-2 0 0 0,-1 1 288 0,-1-3 48 0,-3 1 16 0,1-6 0 31,-2 1-2032-31,1-4-416 0,0 3-80 0,-1-2 0 15,-1 1 400-15,0-5 96 0,2 0 16 0,2-5 0 16,3-2-1680-16,-1-2-336 0</inkml:trace>
  <inkml:trace contextRef="#ctx0" brushRef="#br0" timeOffset="145258.23">32707 12891 9215 0,'0'3'816'0,"1"-3"-656"0,1 2-160 0,1-2 0 0,1 4 1152 0,2 0 192 0,3 2 32 0,4 6 16 16,7 8 656-16,3 7 128 0,1 3 16 0,-1 3 16 15,0 6 0-15,-2 3 0 0,-2 7 0 0,-2 2 0 0,-4 3-640 16,-3-1-128-16,-5 1-32 0,-5 0 0 16,-4-3-352-16,-4-1-80 0,-5-5-16 15,-3-1 0-15,-5 1-368 0,-2-2-80 0,-5 2 0 0,-1-4-16 16,-2-3-320-16,1-7-176 0,5-5 192 0,2-1-192 15,3-3 0-15,2-2 0 0,0-2 0 0</inkml:trace>
  <inkml:trace contextRef="#ctx0" brushRef="#br0" timeOffset="149900.53">18720 12201 11055 0,'-6'0'976'0,"1"0"-784"0,1 0-192 0,3 0 0 0,0-3 1408 0,-2 3 224 0,-3-2 48 16,-4 2 16-16,-2-1 96 0,-2 1 32 0,1 1 0 0,0-1 0 0,3 2-144 0,1-1-16 16,-1 1-16-16,0-2 0 15,1 2-400-15,-2 0-80 0,-1 1-16 0,-2 0 0 16,-2 0-192-16,1 0-64 0,0 0 0 0,2-2 0 16,2 2-256-16,-2-1-64 0,1 2-16 0,1-1 0 0,0 1-288 0,-2-1-48 15,2 0-16-15,0 0 0 0,1-1-208 0,1 2 128 16,2-3-128-16,1 1 0 15,2-1 128-15,0-1-128 0,1 2 0 0,0-2 0 16,1 0 0-16,0 0 128 0,1 1-128 0,0-1 0 16,1 0 0-16,-1 3 0 0,0-3 0 0,1 0 0 15,-2 0 0-15,1 2 0 0,0-2 0 0,0 2 0 16,-2 0 160-16,1-2-160 0,0 3 160 0,0-2-160 0,1 1 144 16,-2 1-144-16,1 0 128 0,-1-1-128 0,2 0 128 15,-1 2-128-15,0 1 0 0,2-1 128 0,-1-1-128 0,0 2 160 16,1 1-160-16,0 2 160 0,1 0-160 0,-1 2 160 15,3 3-160-15,-2-1 160 0,3 2-160 0,-2 1 160 16,0 1-160-16,2 3 160 0,2 4-160 0,-1 4 0 16,3 1 0-16,-2 4 0 0,0-3 0 0,0 3 0 15,0 5 128-15,-1 1-128 0,0 3 0 0,-2 0 0 16,-1 1 0-16,-2 5 0 0,-1 1 0 0,-1 2 0 16,0-2 0-16,-1 5 0 0,-1 4 0 0,0-5 0 15,-1-3 0-15,-1-2 0 0,-1-2 0 0,0 0 0 16,1-5 0-16,0 5 0 0,0-1 0 0,0 3 0 0,-3 0 0 15,3-2 0-15,1-1 0 0,-1-8 0 0,1-2 0 16,0-2 0-16,1 5 0 0,0-4 0 0,1-4 0 16,-1-2 0-16,3-5 0 0,-2 0 0 0,2-3 0 0,0-3 0 15,1-2 0-15,1-2 0 0,-1 3 0 0,1-5 0 16,2 0 0-16,1-2 0 0,0 2 0 0,1-4 0 16,3 1 0-16,-1-1 0 0,2-3 0 0,1 0 0 15,1 1 0-15,1 2 0 0,2-4 0 0,-1 2 0 16,4 0 0-16,0-4 0 0,-1 2 0 0,1-1 0 15,3-1 0-15,1 0 0 0,-21 0 0 0,0 0 0 16,74-7-256-16,-74 7 0 0,55-15 16 0,-55 15-11984 16,0 0-2416-16</inkml:trace>
  <inkml:trace contextRef="#ctx0" brushRef="#br0" timeOffset="151124.17">32891 12758 21183 0,'-5'0'1888'0,"4"0"-1504"0,1 0-384 0,1 0 0 15,3 0 816-15,-2-3 80 0,3 2 32 0,1-1 0 0,4-1-496 0,6 2-112 16,7-4 0-16,1 4-16 0,2-2 656 0,-26 3 128 16,60-7 16-16,-60 7 16 0,78-6-464 0,-78 6-80 15,92-9-32-15,-92 9 0 0,89-10-224 0,-89 10-64 16,71-6 0-16,-71 6 0 0,53-4-256 0,-33 4 160 15,-4 1-160-15,-3 2 128 0,-3-2 480 0,-1 4 96 16,-4-4 0-16,0 2 16 0,-3-1 112 0,1 0 32 16,-2 0 0-16,0 2 0 0,-1-2-512 0,2 1-96 15,-4 0-32-15,2 0 0 0,2 2-80 0,-2 0-16 16,0 1 0-16,1 0 0 0,-1-1-128 0,0 1 0 16,1 0 0-16,-1 3 0 0,-1 1 144 0,1-1 0 15,0 0 0-15,-3 4 0 0,2 0 16 0,-1 4 0 16,-2 0 0-16,0 3 0 0,0-2-32 0,0 4 0 15,0 1 0-15,-1 1 0 0,0 5 0 0,1 1-128 16,2 0 192-16,1-1-64 0,-2 2-128 0,3 1 128 0,-1 4-128 16,1 3 128-16,0 3-128 0,0 2 0 0,0 0 0 0,0 2 0 15,-1 1 0-15,1 2 128 0,1 0-128 0,-1-1 0 16,1 1 160-16,0 2-160 0,-1-3 192 0,0-1-192 16,-1 0 208-16,1-8-64 0,0-5-16 0,-1 3 0 0,0-1 32 15,1 1 0-15,-2-1 0 0,0-2 0 16,-1-6 16-16,0-2 0 0,-1-4 0 0,-1 0 0 15,-1-3-48-15,0-3-128 0,-2-1 192 0,1 1-64 16,-1-2 0-16,0 0-128 0,-1-2 192 0,0-1-64 16,1-1 0-16,-2 0-128 0,0-2 192 0,-1-2-64 15,0 2-128-15,-2-2 128 0,-1 0-128 0,-3-2 128 0,0 1-128 16,-1-1 0-16,0-2 0 0,0-2 0 0,0 4 0 16,0-4 0-16,-1 1 0 0,2 1 0 0,0-2 0 15,1 0 0-15,1 3 0 0,-1-3 0 0,2-3 0 16,1 3 0-16,-1-2 0 0,2-2 0 15,-1 1-336-15,3-7-112 0,3 1 0 0</inkml:trace>
  <inkml:trace contextRef="#ctx0" brushRef="#br0" timeOffset="210850.37">17634 12179 1839 0,'-4'0'160'0,"-1"0"-160"0,1 0 0 0,1 0 0 0,2 0 2432 0,1 0 448 15,-1 1 80-15,-2 2 32 0,0-3-272 0,-1 2-48 16,-1 2-16-16,3 3 0 0,-1 2 96 0,3 1 32 15,0 2 0-15,1 3 0 0,3 1-1136 0,-3 0-240 16,-1 4-32-16,-1 1-16 0,1 3-544 0,-1-1-112 16,0-1-32-16,-2-2 0 0,1 0-320 0,-1-3-64 15,2-1-16-15,0 0 0 0,-1 0-272 0,2-3 128 16,0-3-128-16,2-4 0 0,0 0 0 0,-1-3 0 16,3-3 0-16,-1-5 0 0,0 1 0 0,0-2 0 15,3-4 0-15,-6 10 0 0,0 0 0 0,23-47 0 16,-23 47 0-16,0 0 0 0,36-67 0 0,-36 67 0 15,0 0 0-15,40-63 0 0,-40 63 0 0,0 0 0 16,0 0 0-16,36-54 0 0,-30 47 0 0,-1 2 0 0,0 8 0 16,-1 1 0-16,0 4 208 0,0 2-16 0,0 3 0 15,1-1 0-15,-1 6 128 0,-1 5 32 0,0 0 0 0,-1 4 0 16,-1 3-96-16,-1 3 0 0,0 2-16 0,0-5 0 16,0-3-96-16,0 1-16 0,3-4 0 0,-1 1 0 15,1-7-128-15,2-2 0 0,1-2 0 0,3-5-13024 16,-1-6-2560-16</inkml:trace>
  <inkml:trace contextRef="#ctx0" brushRef="#br0" timeOffset="-54698.48">13022 7516 11055 0,'-15'4'976'0,"8"-3"-784"0,1 1-192 0,1 1 0 0,2-3 144 0,2 0-16 16,1 0 0-16,-1 0 0 15,1 1 784-15,0-1 160 0,2 2 16 0,2 1 16 0,3 1-336 0,2-2-64 16,0 2 0-16,1 0-16 0,2 2-32 0,0 0 0 16,-12-6 0-16,0 0 0 0,42 28 144 0,-42-28 32 15,0 0 0-15,45 35 0 0,-45-35 0 0,35 31 0 16,-21-18 0-16,-14-13 0 0,31 25-112 0,-31-25-16 15,34 26 0-15,-34-26 0 0,33 26-144 0,-33-26-48 16,32 25 0-16,-32-25 0 0,27 25-64 0,-15-13 0 0,-3 0-16 0,0-1 0 16,1 4 32-16,0-2 16 15,1 5 0-15,0-2 0 0,1-2 0 0,2 1 0 16,1-2 0-16,-15-13 0 0,0 0-96 0,42 28 0 16,-42-28-16-16,0 0 0 0,52 23-144 0,-52-23-32 15,0 0 0-15,51 21 0 0,-51-21-32 0,0 0-16 16,44 24 0-16,-44-24 0 0,0 0 48 0,0 0 16 15,38 33 0-15,-28-21 0 0,1-1-48 0,2 4-16 0,-1-2 0 0,-12-13 0 16,31 24-144-16,-31-24 160 0,0 0-160 0,56 30 160 16,-56-30-160-16,0 0 0 0,67 21 144 0,-67-21-144 15,0 0 0-15,68 10 144 0,-68-10-144 0,0 0 0 16,86 10 160-16,-86-10-160 0,61 9 128 0,-61-9-128 16,59 11 128-16,-59-11-128 0,54 12 128 0,-54-12-128 15,0 0 128-15,70 25-128 0,-70-25 128 0,0 0-128 16,65 25 0-16,-65-25 0 0,0 0 128 0,62 19-128 15,-62-19 0-15,0 0 0 0,64 19 0 0,-64-19 128 16,0 0-128-16,65 13 128 0,-65-13-128 0,0 0 128 16,78 12-128-16,-78-12 0 0,0 0 144 0,82 1-144 15,-82-1 0-15,0 0 128 0,83-6-128 0,-83 6 0 16,0 0 0-16,77-7 0 0,-77 7 0 0,0 0 0 0,59-1 0 16,-59 1 0-16,0 0 0 0,0 0 128 0,68 16-128 0,-68-16 0 15,0 0 128-15,45 20-128 0,-45-20 0 0,0 0 128 16,0 0-128-16,54 29 0 0,-54-29 0 0,0 0 0 15,50 21 0-15,-50-21 0 0,0 0 0 0,54 12 0 16,-54-12 0-16,0 0 0 0,58 6 0 0,-58-6 0 16,0 0 0-16,0 0 0 0,57-6 0 0,-57 6 0 15,0 0 0-15,0 0 0 0,68-12 0 0,-68 12 0 16,0 0 0-16,0 0 0 0,0 0 0 0,0 0 0 16,0 0 0-16,0 0 0 0,0 0 0 0,0 0 0 15,0 0 0-15,40 22 0 0,-42-16 128 0,1-2-128 16,0 2 128-16,0 0-128 0,1 0 0 0,0 0 0 15,1 1 0-15,1-1 128 0,2 0-128 0,0-2 0 0,-2 2 0 16,3-2 0-16,0-2 0 0,1 4 0 0,2-2 0 0,-1 0 0 16,1-1 0-16,-1 2 0 0,0-1 0 0,-7-4 0 15,0 0 0-15,0 0 0 0,0 0 0 0,0 0 0 16,49 19 0-16,-49-19 0 0,0 0 0 0,0 0 0 16,0 0 0-16,49 23 0 0,-49-23 0 0,0 0 0 15,0 0 0-15,45 21 0 0,-45-21 0 0,0 0 0 16,0 0 0-16,48 22 0 0,-48-22 0 0,0 0 0 15,0 0 0-15,49 19 0 0,-49-19 0 0,0 0 0 16,0 0 0-16,0 0 0 0,52 18 0 0,-52-18 0 16,0 0 0-16,0 0 0 0,0 0 0 0,0 0 0 15,52 18 0-15,-46-16 0 0,1 4 0 0,-2-2 0 16,1 0 0-16,-1 1 0 0,0 1 0 0,1 0 0 0,0-2 0 16,0-2 0-16,2-2 0 0,-8 0 0 15,0 0 0-15,0 0 0 0,0 0 0 0,0 0 0 0,61 14 0 0,-61-14 0 16,0 0 0-16,0 0 0 0,0 0 0 0,66 0 0 15,-66 0 0-15,0 0 0 0,0 0 0 0,0 0 0 16,66 6 0-16,-66-6 0 0,0 0 0 0,0 0 128 16,0 0-128-16,64 12 0 0,-64-12 0 0,0 0 128 15,0 0-128-15,52 13 0 0,-52-13 0 0,0 0 144 16,0 0-144-16,62-5 0 0,-62 5 128 0,0 0-128 16,0 0 0-16,66-11 0 0,-66 11 0 0,0 0 0 15,0 0 0-15,67-9 0 0,-67 9 0 0,0 0 0 16,0 0 0-16,61 3 0 0,-61-3 0 0,0 0 0 15,0 0 0-15,0 0 0 0,54 13 0 0,-54-13 0 0,0 0 0 16,0 0 0-16,42 19 0 0,-42-19 0 0,0 0 0 0,0 0 0 16,51 16 0-16,-51-16 0 0,0 0 0 15,0 0 0-15,56 15 0 0,-56-15 0 0,0 0 0 0,0 0 0 16,65 0 0-16,-65 0 0 0,0 0 0 0,0 0 0 16,68-9 0-16,-68 9 0 0,0 0 0 0,0 0 0 15,69-9 0-15,-69 9 0 0,0 0 0 0,0 0 0 16,66 3 0-16,-66-3 0 0,0 0 0 0,0 0 0 15,54 15 0-15,-54-15 0 0,0 0 0 0,0 0 0 16,56 22 0-16,-56-22 0 0,0 0 0 0,52 16 0 16,-52-16 128-16,0 0-128 0,64 14 0 0,-64-14 0 0,0 0 0 15,76 2 0-15,-76-2 0 0,0 0 0 16,80 0 0-16,-80 0 0 0,56-4 0 0,-56 4 0 16,0 0 0-16,82-6 0 0,-82 6 0 0,61 0 0 0,-61 0 0 0,61 0 0 15,-61 0 0-15,55 4 0 0,-55-4 0 0,53 9 0 16,-53-9 0-16,0 0 0 0,67 16 0 0,-67-16 0 15,0 0 0-15,55 19 0 0,-55-19 0 0,0 0 0 0,58 21 0 0,-58-21 0 16,48 16 0-16,-48-16 0 16,53 10 0-16,-53-10 0 0,53 10 0 0,-53-10 0 15,62 6 0-15,-62-6 0 0,69 7 0 0,-69-7 0 16,70 2 0-16,-70-2 0 0,65 4 0 0,-65-4 0 16,62 1 0-16,-62-1 0 0,62 0 0 0,-62 0 0 15,67 1 0-15,-67-1 0 0,69 4 0 0,-69-4 0 16,72 4 0-16,-72-4 0 0,71 0 0 0,-71 0 0 15,60 0 0-15,-60 0 0 0,65-3 0 0,-65 3 0 0,72-3 0 0,-72 3 0 16,70-3 0-16,-70 3 0 16,71-1 0-16,-71 1 0 0,70 0 0 0,-70 0 0 0,72 1 0 0,-72-1 0 15,72 1 0-15,-72-1 0 0,67 0 0 0,-67 0 0 16,61-1 0-16,-61 1 0 0,57-1 0 0,-57 1 0 16,63-4 0-16,-63 4 0 0,62 1 0 0,-62-1 0 15,61 3 0-15,-61-3 0 0,60 1 0 0,-60-1 0 16,58 1 0-16,-58-1 0 0,0 0 0 0,76 4 0 15,-76-4 0-15,0 0 0 0,72 1 0 0,-72-1 0 16,55 0 0-16,-55 0 0 0,57-1 0 0,-57 1 0 16,59-2 0-16,-59 2 0 0,62-3 0 0,-62 3 0 15,63 0 0-15,-63 0 0 0,62 0 0 0,-62 0 0 16,0 0 0-16,74 1 0 0,-74-1 0 0,0 0 0 0,70 2 0 0,-70-2 0 16,0 0 0-16,70 2 0 15,-70-2 0-15,0 0 0 0,68 6 0 0,-68-6 0 16,0 0 0-16,71 4 0 0,-71-4 0 0,0 0 0 0,73 2 0 0,-73-2 0 15,0 0 0-15,71 4 0 0,-71-4 0 0,0 0 0 16,65-2 0-16,-65 2 0 0,0 0 0 0,56-2 0 16,-56 2 0-16,0 0 0 0,70-5 0 0,-70 5 0 15,0 0 0-15,73-3 0 0,-73 3 0 16,0 0 0-16,61-3 0 0,-61 3 0 0,0 0 0 0,0 0 0 16,70 9 0-16,-70-9 0 0,0 0 0 0,0 0 0 0,63 12 0 0,-63-12 0 15,0 0 0-15,0 0 0 16,70 19 0-16,-70-19 0 0,0 0 0 0,0 0 0 15,63 12 0-15,-63-12 0 0,0 0 0 0,55 10 0 16,-55-10 0-16,54 7 0 0,-54-7 0 0,55 12 0 16,-55-12 0-16,53 10 0 0,-53-10 0 0,0 0 0 0,76 13 0 15,-76-13 0-15,0 0 0 0,62 15 0 0,-62-15 0 16,0 0 0-16,67 17 0 0,-67-17 0 0,0 0 0 16,56 18 0-16,-56-18 0 0,0 0 0 0,48 19 0 0,-48-19 0 15,0 0 0-15,46 23 0 0,-46-23 0 0,0 0 0 16,47 24 0-16,-47-24 0 0,0 0 0 0,45 23 0 15,-45-23 0-15,0 0 0 0,42 22 0 0,-42-22 0 16,0 0 0-16,41 28 0 0,-41-28 0 0,0 0 0 16,41 29 0-16,-41-29 0 0,0 0 0 0,41 36 0 0,-41-36 0 15,0 0 0-15,43 37 0 0,-43-37 0 0,0 0 0 0,37 28 0 16,-37-28 0-16,0 0 0 16,50 37 0-16,-50-37 0 0,0 0 0 0,50 35 0 0,-50-35 0 0,0 0 0 15,49 32 0-15,-49-32 0 0,0 0 0 0,44 30 0 16,-44-30 0-16,0 0 0 0,46 31 0 15,-46-31 0-15,0 0 0 0,46 31 0 16,-46-31 0-16,0 0 0 0,48 28 0 0,-48-28 0 0,0 0 0 0,53 26 0 16,-53-26 0-16,0 0 0 0,56 22 0 0,-56-22 0 15,0 0 0-15,57 21 0 0,-57-21 0 0,0 0 0 16,61 22 0-16,-61-22 0 0,0 0 0 0,60 23 0 16,-60-23 0-16,0 0 0 0,60 22 0 0,-60-22 0 15,0 0 0-15,66 19 0 0,-66-19 0 0,0 0 0 16,63 16 0-16,-63-16 0 0,0 0 0 0,67 16 0 15,-67-16 0-15,0 0 0 0,66 16 0 0,-66-16 0 16,0 0-128-16,66 10 128 0,-66-10 0 0,0 0 0 16,56 8 0-16,-56-8 0 0,0 0 0 0,0 0 0 0,68 10 0 0,-68-10 0 15,0 0 0-15,0 0 0 16,70 10 0-16,-70-10 0 0,0 0 0 0,0 0 0 0,68 9 0 0,-68-9 0 16,0 0 0-16,67 10 0 0,-67-10 0 0,57 2 0 15,-57-2 0-15,62 4 0 0,-62-4 0 0,63 2 0 16,-63-2 0-16,58 0 0 0,-58 0 0 0,0 0 0 15,76 4 0-15,-76-4 0 0,0 0 0 0,67 6 0 16,-67-6 0-16,0 0 0 0,57 13 0 0,-57-13 0 16,0 0 0-16,58 19 0 0,-58-19 0 0,0 0 0 15,58 23 0-15,-58-23 0 0,0 0 0 0,63 21 0 16,-63-21 0-16,0 0 0 0,72 19 0 0,-72-19 0 16,0 0 0-16,73 13 0 0,-73-13 0 0,0 0 0 15,77 6 0-15,-77-6 0 0,0 0 0 0,73 6 0 0,-73-6 0 16,0 0 0-16,69 6 0 0,-69-6 0 0,0 0 0 15,58 10 0-15,-58-10 0 0,0 0 0 0,55 13 0 0,-55-13 0 16,0 0 0-16,0 0 0 0,56 16 0 0,-56-16 0 16,0 0 0-16,0 0 0 0,0 0 0 0,57 22 0 15,-57-22 0-15,0 0 0 0,0 0 0 0,0 0 0 16,45 31 0-16,-45-31 0 0,0 0 0 0,0 0 0 16,34 26 0-16,-26-16 0 0,-8-10 0 0,0 0 0 15,27 24 0-15,-27-24 0 0,0 0 0 0,28 26 0 0,-28-26 0 0,0 0 0 16,24 28 0-16,-24-28 0 15,0 0 0-15,26 32 0 0,-19-20 0 0,-7-12 0 0,13 20 0 16,-8-10 0-16,1 0 0 0,-1 2 0 16,0 3 0-16,0-1 0 0,0 2 0 0,-2 1 0 15,2-1 0-15,-1 3 0 0,-2-3 0 0,2 0 0 0,0 2 0 0,0 0 0 16,1 0 0-16,0 1 0 0,1-1 0 16,1-2 0-16,1 0 0 0,-1 0 0 0,3 0 0 15,-2 1 0-15,-8-17 0 0,22 33 0 0,-22-33 0 0,22 30 0 16,-22-30 0-16,22 31 0 0,-11-15 0 0,0-2 0 15,-1 4 0-15,1-1 0 0,-1 0 0 0,0 2 0 16,1-1 0-16,-1-1 0 0,0 1 0 16,-1-2 0-16,-1 0 0 0,1 3 0 0,1-3 0 0,0-1 0 15,-2 1 0-15,1-3 0 0,0 2 0 0,1 1 0 16,1 0 0-16,-1-2 0 0,1 3 0 0,-11-17 0 16,25 30 0-16,-25-30 0 0,29 32 0 0,-29-32 0 0,31 34 0 0,-31-34 0 15,27 26 0-15,-27-26 0 16,29 25 0-16,-29-25 0 0,32 28 0 0,-32-28 0 0,33 28 0 0,-33-28 0 15,37 25 0-15,-37-25 0 16,41 23 0-16,-41-23 0 0,45 25 0 0,-45-25 0 0,47 22 0 16,-47-22 0-16,44 20 0 0,-44-20 0 0,0 0 0 0,62 31 0 15,-62-31 0-15,0 0 0 0,66 28 0 0,-66-28 0 16,47 20 0-16,-47-20 0 0,0 0 0 0,63 27 0 0,-63-27 0 16,48 23 0-16,-48-23 0 0,52 22 0 15,-52-22-128-15,54 25 128 0,-54-25 0 0,55 20 0 0,-55-20 0 16,53 18 0-16,-53-18 0 0,53 19 0 15,-53-19 0-15,56 19 0 0,-56-19 0 0,58 19 0 16,-58-19 0-16,52 16 0 0,-52-16 0 0,58 15 0 0,-58-15 0 0,60 16 0 16,-60-16 0-16,62 14 0 0,-62-14 0 0,62 16 0 15,-62-16 0-15,58 18 0 0,-58-18 0 0,53 16 0 16,-53-16 0-16,55 16 0 0,-55-16 0 16,62 15 0-16,-62-15 0 0,56 13 0 0,-56-13 0 15,60 12 0-15,-60-12 0 0,62 13 0 0,-62-13 0 0,60 15 0 16,-60-15 0-16,58 16 0 0,-58-16 0 15,52 14 0-15,-52-14 0 0,0 0 0 0,67 22 0 0,-67-22 0 16,0 0 0-16,68 25 0 0,-68-25 0 0,0 0 0 16,59 22 0-16,-59-22 0 0,0 0 0 0,67 29 0 15,-67-29 0-15,48 18 0 0,-48-18 0 0,51 19 0 16,-51-19 0-16,53 16 0 0,-53-16 0 0,53 13 0 16,-53-13 0-16,0 0 0 0,72 21 0 0,-72-21 0 15,0 0 0-15,71 20 0 0,-71-20 0 0,0 0 0 0,68 19 0 16,-68-19 0-16,0 0 0 0,65 22 0 0,-65-22 0 15,51 14 0-15,-51-14 0 0,52 15 0 0,-52-15 0 0,54 16 0 16,-54-16 0-16,57 12 0 0,-57-12 0 16,54 12 0-16,-54-12 0 0,0 0 0 0,81 14 0 0,-81-14 0 15,60 11 0-15,-60-11 0 0,54 7 0 0,-54-7 0 16,55 9 0-16,-55-9 0 0,63 8 0 0,-63-8 0 16,66 9 0-16,-66-9 0 0,65 12 0 0,-65-12 0 0,60 11 0 15,-60-11 0-15,58 8 0 0,-58-8 0 16,62 9 0-16,-62-9 0 0,57 6 0 0,-57-6 0 15,58 5 0-15,-58-5 0 0,65 9 0 0,-65-9 0 16,68 10 0-16,-68-10 0 0,67 12 0 0,-67-12 0 16,63 12 0-16,-63-12 0 0,59 9 0 0,-59-9 0 15,67 8 0-15,-67-8 0 0,61 8 0 0,-61-8 0 0,63 6 0 0,-63-6 0 16,78 10 0-16,-78-10 0 16,85 10 0-16,-85-10 0 0,79 9 0 0,-79-9 0 0,76 6 0 0,-76-6 0 15,68 5 0-15,-68-5 0 0,71 9 0 0,-71-9 0 16,80 12 0-16,-80-12 0 0,81 16 0 0,-81-16 0 15,79 19 0-15,-79-19 0 0,72 16 0 0,-72-16 0 16,72 12 0-16,-72-12 0 0,65 12 0 0,-65-12 0 16,62 10 0-16,-62-10 0 0,80 13 0 0,-80-13 0 15,102 10 0-15,-102-10 0 0,99 6 0 0,-99-6 0 0,94 6 0 0,-94-6 0 16,88 4 0-16,-88-4 0 16,92 2 0-16,-92-2 0 0,103 1 0 0,-103-1 0 15,98 5 0-15,-98-5 0 0,91 4 0 0,-91-4 0 16,79 6 0-16,-79-6 0 0,83 6 0 0,-83-6 0 0,97 7 0 0,-97-7 0 15,101 6 0-15,-101-6 0 0,89 6 0 0,-89-6 0 16,88 6 0-16,-88-6 0 16,84 4 0-16,-84-4 0 0,85 3 0 0,-85-3 0 0,95 4 0 15,-95-4 0-15,93-1 0 0,-93 1 0 0,84 4 0 0,-84-4 0 16,76 6 0-16,-76-6 0 16,73 6 0-16,-73-6 0 0,74 4 0 0,-74-4 0 0,74 3 0 0,-74-3 0 15,74 5 0-15,-74-5 0 0,67 7 0 0,-67-7 0 0,54 9 0 0,-54-9 0 16,0 0 0-16,72 8 0 15,-72-8 0-15,0 0 0 0,67 12 0 0,-67-12 0 16,0 0 0-16,53 10 0 0,-53-10 0 0,0 0 0 0,0 0 0 0,59 15 0 16,-59-15 0-16,0 0 0 15,0 0 0-15,0 0 0 0,0 0 0 0,59 12 0 0,-59-12 0 0,0 0 0 16,0 0 0-16,0 0 0 0,0 0 160 16,0 0-160-16,0 0 176 0,0 0-48 0,0 0-128 0,50 13 192 15,-50-13-192-15,0 0 0 0,0 0 0 0,0 0 0 16,0 0 0-16,0 0 0 0,46-19 0 0,-46 19 0 15,0 0 0-15,0 0 0 0,0 0 0 0,52-16 0 16,-52 16 0-16,0 0 0 0,0 0 0 0,57-12 0 16,-57 12 0-16,0 0 0 0,60-6 0 0,-60 6 0 15,55 2-416-15,-55-2 32 0,75 6 0 0</inkml:trace>
  <inkml:trace contextRef="#ctx0" brushRef="#br0" timeOffset="10711.96">16340 15550 14735 0,'-5'12'1312'16,"2"1"-1056"-16,3-5-256 0,3-4 0 0,-1 0 2000 0,0 4 352 16,0 5 64-16,0 17 16 0,5 17-384 0,-1 6-80 15,0-3-16-15,-1-5 0 0,-3-9-768 0,1-5-160 16,-2-3-16-16,-1 3-16 0,-1 4-800 0,1-3-192 16,-1-6 0-16,-2-5 0 15,1-5-1536-15,-1-6-320 0</inkml:trace>
  <inkml:trace contextRef="#ctx0" brushRef="#br0" timeOffset="11092.53">16253 15578 22111 0,'-2'3'1968'0,"3"-3"-1584"0,1 0-384 0,2-3 0 15,2 3 1792-15,3-1 288 0,-9 1 48 0,0 0 16 16,63-12-1040-16,-63 12-208 0,97-19-32 0,-39 9-16 15,6-2-208-15,1 2-64 0,-4 4 0 0,-5 1 0 16,-4 1-448-16,-52 4-128 0,85-1 0 0,-85 1-10304 16,57 4-2128-16</inkml:trace>
  <inkml:trace contextRef="#ctx0" brushRef="#br0" timeOffset="11152.96">16355 15843 23039 0,'-5'6'1024'0,"2"-2"192"0,2-2-960 0,2-2-256 16,-1 0 0-16,3-2 0 0,2 0 0 0,-5 2 176 16,0 0-176-16,0 0 160 0,74-10 224 0,-74 10 32 15,63-7 16-15,-63 7 0 0,74-6 96 0,-74 6 32 16,85-3 0-16,-85 3 0 15,82 0-976-15,-82 0-192 0</inkml:trace>
  <inkml:trace contextRef="#ctx0" brushRef="#br0" timeOffset="11320.95">16862 15884 17503 0,'-2'10'768'0,"1"-8"176"0,1 3-752 0,0 0-192 0,1-1 0 0,1-2 0 16,0 2 1488-16,2 3 272 0,2 8 48 0,0-1 16 16,-1 1 480-16,-1-2 112 0,2 0 16 0,-4-1 0 15,1 0-1408-15,-2-2-256 0,0-1-64 0,1-2-16 32,-2-2-1776-32,0-1-336 0</inkml:trace>
  <inkml:trace contextRef="#ctx0" brushRef="#br0" timeOffset="11705.52">17072 15726 11967 0,'0'1'1072'0,"0"-2"-864"0,1-2-208 0,-1 3 0 16,1 0 1968-16,1 3 336 0,-1 4 80 0,1 3 16 16,1 6-240-16,-1 3-48 0,1-1-16 0,-2 1 0 15,0 3-528-15,0 0-96 0,-1 0-32 0,0-3 0 16,0 1-1056-16,-1-2-192 0,1 1-64 0,0-9 0 31,0-2-1472-31,1-4-288 0</inkml:trace>
  <inkml:trace contextRef="#ctx0" brushRef="#br0" timeOffset="12079.32">17011 15638 20271 0,'-7'4'896'0,"4"-2"192"0,1 2-880 0,1-2-208 16,1-4 0-16,1 2 0 0,3-3 0 0,1 2 0 15,3 1 128-15,-8 0-128 0,0 0 0 0,51 4-160 16,-28 2 32-16,-23-6 0 0,46 2 128 0,-46-2 0 15,37 7 0-15,-22 4-128 0,-4 10 320 0,-2 1 64 16,-2 0 0-16,-1-3 16 0,-2-7 1024 0,0 2 208 16,-2 7 32-16,0 2 16 0,-1 4 128 0,0-3 32 15,-1-8 0-15,-1 1 0 0,1-1-496 0,0 1-112 16,0-1-16-16,0-4 0 0,1-2-448 0,0-2-80 16,1-4-32-16,0-1 0 0,2-3-384 0,-1-5-144 15,2 1 0-15,-5 4 144 0,0 0-384 0,0 0-80 16,0 0 0-16,0 0-16 15,37-51-176-15,-37 51-16 0,0 0-16 0,36-54 0 0,-36 54 384 0,0 0 160 0,0 0-128 16,0 0 128-16,52-35 0 0,-44 33 0 0,0 4 0 0,-1 0 176 16,-1 0 400-16,-1 2 64 0,0 1 32 15,-3 1 0-15,2 5-112 0,-3 1-32 0,0 3 0 0,-1-5 0 16,0 0-384-16,-1 0-144 0,0 2 0 0,0-3 144 31,-1-2-1216-31,1-2-240 0</inkml:trace>
  <inkml:trace contextRef="#ctx0" brushRef="#br0" timeOffset="12285.7">16890 15613 17503 0,'-12'9'1552'0,"3"-8"-1232"15,4-2-320-15,4-2 0 0,1 3 1904 0,2 0 320 0,-5 3 64 0,-5 0 16 32,0 0-2928-32,4-6-576 0,8 0-112 0,-2 0-32 0</inkml:trace>
  <inkml:trace contextRef="#ctx0" brushRef="#br0" timeOffset="13591.87">17764 15862 11055 0,'-7'3'976'0,"2"0"-784"0,1 1-192 0,2-3 0 0,-1 1 1664 0,-3 2 304 16,-5 5 48-16,-6 3 16 0,-2 7-496 0,1-2-80 15,4-1-32-15,5-1 0 0,6-7-320 0,-1 0-64 16,1-2-16-16,3 4 0 0,2 0-480 0,3 2-96 16,1-1-32-16,1-1 0 0,2-4-272 0,1-2-144 15,-2-6 160-15,1 2-160 0,2 0 0 0,0-2 0 0,-11 2 0 0,0 0 0 16,0 0 0-16,47-39 0 16,-47 39 0-16,0 0-160 0,34-62-112 0,-34 62-32 0,23-59 0 0,-23 59 0 31,25-76-336-31,-15 38-80 0,-2 0-16 0,-1 4 0 0,-7 34 288 0,8-54 48 0,-4 18 16 15,-2 1 0-15,0 4 384 0,-1 3-128 16,0-1 128-16,-1 7 0 0,0 4 256 0,-2 8 144 0,-2 4 32 0,-1 2 0 16,-1 4 1104-16,0 6 240 15,-2 0 32-15,2 8 16 0,0 4 96 0,1 5 0 0,0 5 16 0,3 10 0 16,3 9-1232-16,2 4-240 0,4 2-48 0,1-2-16 16,6 0-400-16,0-11 0 0,0-1 0 0,6-8-17712 15</inkml:trace>
  <inkml:trace contextRef="#ctx0" brushRef="#br0" timeOffset="14111.98">19405 15644 13823 0,'-4'-9'1216'0,"2"3"-960"16,0-1-256-16,0 2 0 0,1 0 672 0,0 2 96 0,0-5 0 0,-1-2 16 16,-1-6 240-16,-5-4 32 0,0-1 16 0,-5 7 0 15,0 6 736-15,-5 4 160 0,0 8 16 0,-2 4 16 16,-2 10 0-16,-4 6 0 0,-1 7 0 0,-2 5 0 16,1 4-880-16,2 8-176 0,2 5-48 0,3 2 0 15,4-2-384-15,6-12-64 0,3-8-32 0,3 4 0 16,5-2-192-16,5-3-32 0,4-4-16 0,5-3 0 15,2-9-176-15,3-4 0 0,6-3 0 0,2-5 0 0,-27-4 0 16,57 3 0-16,-57-3 0 0,56-7 0 16,-56 7 0-16,0 0 0 0,73-27 0 0,-73 27-176 0,0 0-80 0,59-55-32 15,-59 55 0-15,30-50 0 16,-30 50-416 0,28-69-64-16,-14 28-32 0,-3-1 0 15,1-2-1248-15,-3 2-256 0,-3 3-64 0,-2 9-11312 0</inkml:trace>
  <inkml:trace contextRef="#ctx0" brushRef="#br0" timeOffset="14275.43">19160 15778 27647 0,'-8'18'1216'0,"4"-12"256"0,2 0-1168 0,2-2-304 16,2 0 0-16,2-2 0 0,2 1 0 0,6 3 160 15,9 0-160-15,9 2 128 0,5 0-272 0,3-2-64 16,-38-6-16-16,91 4-7904 15,-40-8-1568-15</inkml:trace>
  <inkml:trace contextRef="#ctx0" brushRef="#br0" timeOffset="14953.16">20010 15833 14735 0,'-12'10'1312'0,"0"-4"-1056"0,6-4-256 0,2-2 0 16,1 2 1872-16,-3 0 320 0,-7 5 64 0,-8 4 16 0,-7 6-512 15,-3 3-96-15,2-2-32 0,5 2 0 0,0 1-416 0,6-1-64 16,5 0-32-16,5-3 0 0,5-6-400 0,3 0-80 16,5 2 0-16,3-3-16 0,3 0-368 0,2-1-64 15,6 1 0-15,-2 1-16 0,-1 1-176 0,4-4 0 16,3 1-192-16,5-5 192 16,3-1-1168-16,-31-3-112 0,60-3-32 0,-60 3-13088 15</inkml:trace>
  <inkml:trace contextRef="#ctx0" brushRef="#br0" timeOffset="15124.24">19826 16014 1839 0,'-9'10'160'0,"3"-7"-160"0,1 2 0 0,4-5 0 16,-1 0 3168-16,2 0 608 0,2 0 112 0,0 0 16 15,2 0-2560-15,3 0-528 0,4 0-112 0,3 0 0 16,-14 0-704-16,0 0-304 0,56-6 32 0,-56 6-7664 15</inkml:trace>
  <inkml:trace contextRef="#ctx0" brushRef="#br0" timeOffset="15352.44">20418 15672 24879 0,'-10'10'1088'0,"3"-6"256"0,0 1-1088 0,5-1-256 16,1-4 0-16,1 2 0 0,-2 6 1024 0,0 0 128 15,-2 12 48-15,-1 5 0 0,0 9-240 0,0 5-32 16,1-1-16-16,0 0 0 0,0 0-272 0,2-4-48 0,-1 1-16 16,1-6 0-16,2-1-576 0,-2-9-128 15,2 0-32-15,0-5-9984 16,2-3-2000-16</inkml:trace>
  <inkml:trace contextRef="#ctx0" brushRef="#br0" timeOffset="15587.27">20529 15640 1839 0,'-1'-5'160'0,"-1"2"-160"0,0-1 0 15,1 1 0-15,1 3 3104 0,0 0 592 0,1 0 112 0,-1 0 32 16,0 0-816-16,2 4-144 0,0 2-48 0,2 7 0 15,-1 3-1040-15,2 6-224 0,2 5-32 0,-3 5-16 0,1 3-960 0,0 3-192 16,-1-1-48-16,-1-1 0 16,-2 3-320-16,1-6 0 0,0-7 0 0,-1-1 0 0,0-3-192 0,-2-6-16 15,-2 0 0-15,2-3 0 32,-1-5-1296-32,-2-3-256 0,0 0-48 0,-1-4-16 0,-2-1-1056 15,-1-1-224-15</inkml:trace>
  <inkml:trace contextRef="#ctx0" brushRef="#br0" timeOffset="15826.46">20502 15932 911 0,'0'-2'0'0,"1"0"0"0,-1 2 0 0,3-6 0 16,0-6 1408-16,-3 12 208 0,26-57 48 0,-3 10 0 0,3-1 320 0,1 3 64 16,-27 45 0-16,53-63 16 0,-53 63 320 0,51-38 64 15,-51 38 16-15,0 0 0 0,60-31-304 0,-60 31-64 16,0 0-16-16,0 0 0 0,0 0-1024 0,0 0-208 16,0 0-32-16,31 10-16 0,-36-2 208 0,-1 2 32 15,-3 3 16-15,1-1 0 0,-3 4-736 0,0 0-128 16,-1 4-48-16,0 1 0 0,2 1-144 0,0 1-176 15,3-1 48-15,3-2 0 0,2 1 128 0,2-5-160 16,1 0 160-16,1 0-160 0,5 2 160 0,1 1 0 0,2 1 0 16,1 1 0-16,3 2 0 0,-1-2 0 15,1-2 0-15,0-2 128 0,-1-2-128 0,2 1 0 16,2 0 128-16,2-1-128 0,1-1 0 0,-2-5 0 0,1 0-160 0,-2-6-16416 16</inkml:trace>
  <inkml:trace contextRef="#ctx0" brushRef="#br0" timeOffset="16492.04">20921 15442 10127 0,'-1'0'896'0,"0"0"-704"16,0 0-192-16,1 0 0 0,0 0 1776 0,0 3 320 16,-2-3 64-16,1 4 16 0,0 2 160 0,0 2 32 15,-1 2 16-15,2 4 0 0,2 1-464 0,-2 1-112 0,1 0-16 0,1-1 0 16,0 1-848-16,-1-3-176 16,0 0-48-16,0-1 0 0,-1-2-528 0,1-1-192 0,1 1 144 0,-2-4-144 15,1-2 0-15,1-2 0 16,0-1 0-16,0-1 0 0,1-1 0 0,-2-3-192 0,-1 2 64 0,1-2 128 15,0-2-448-15,2 0 16 16,-1-3 16-16,2-1 0 0,1-2 64 0,-5 12 16 0,0 0 0 0,22-53 0 16,-22 53 80-16,0 0 32 0,27-55 0 0,-27 55 0 15,0 0 224 1,28-44 0-16,-28 44 0 0,0 0 0 0,0 0 0 0,0 0 0 0,0 0 192 0,0 0-192 16,0 0 608-16,0 0 16 0,54-3 0 0,-49 12 0 15,-1 3 16-15,-1-2 0 0,0 3 0 16,-1-4 0-16,1 0-256 0,-2 1-64 0,0-4 0 15,2 4 0-15,0-3-320 0,1 2 0 0,0-5 0 0,1 1 0 16,0-1 0-16,2-4-240 0,2 0 48 0,-1-3 0 16,-8 3-512-16,0 0-80 0,0 0-32 15,0 0 0-15,0 0 432 0,0 0 96 0,56-32 16 0,-51 26 0 0,1 2 272 0,-2-2 0 16,0 2-128-16,-3 4 128 0,1-2 0 0,-2 2 0 16,2 2 0-16,-1-1 0 0,0 4 256 0,0-1-32 15,1 2-16-15,-1 0 0 0,0 1 64 16,1 0 16-16,2 2 0 0,1-2 0 15,1 2-624-15,2-3-128 0,-1 0-32 16,3 0-14608-16</inkml:trace>
  <inkml:trace contextRef="#ctx0" brushRef="#br0" timeOffset="16713.91">21415 15345 14735 0,'-2'2'640'0,"0"-2"160"0,1 0-640 0,-1 0-160 0,2 3 0 0,0-3 0 16,0 1 1600-16,0 4 272 0,0 2 64 0,0 8 16 16,0 1 464-16,2 4 80 0,-2 5 32 0,1-1 0 15,0 2-1008-15,0-1-208 0,2-3-32 0,-2 1-16 16,2-4-880-16,-2 0-160 0,2-4-32 0,0-2-16 31,1-4-912-31,-1-5-176 0,2-2-48 0,2 0-14096 0</inkml:trace>
  <inkml:trace contextRef="#ctx0" brushRef="#br0" timeOffset="16861.62">21389 15480 28559 0,'-13'12'1264'16,"7"-6"272"-16,0-1-1232 0,2 0-304 0,2-4 0 0,0 2 0 0,1-1 1536 0,1-1 240 16,0 2 48-16,1 1 16 0,6-2-1216 0,1 1-240 15,6-3-64-15,-14 0 0 16,0 0-1312-16,48-9-272 0,-48 9-48 0,0 0-13520 15</inkml:trace>
  <inkml:trace contextRef="#ctx0" brushRef="#br0" timeOffset="17096.27">21584 15578 18431 0,'-5'5'816'0,"0"-1"160"0,1-4-784 0,3 1-192 16,2-1 0-16,1-1 0 0,-1 1 1040 0,1-2 176 0,3 0 16 0,-5 2 16 15,0 0-848-15,0 0-160 0,0 0-48 0,58-49 0 16,-58 49 304-16,0 0 48 0,50-51 16 0,-50 51 0 15,0 0-96-15,38-42-16 0,-38 42 0 16,0 0 0-16,0 0 688 0,0 0 128 0,0 0 16 0,0 0 16 16,0 0 464-16,25 4 96 0,-26 8 0 0,-2 4 16 0,1 3-976 15,-1 1-192-15,0 2-32 0,-1 3-16 16,0-1-368-16,2 2-80 0,0-3-16 0,4-4 0 16,1-1-192-16,4-5 0 0,1 2 0 0,2-5-18512 15</inkml:trace>
  <inkml:trace contextRef="#ctx0" brushRef="#br0" timeOffset="17656.62">22989 15822 18431 0,'-5'3'1632'0,"0"-3"-1312"0,1 2-320 0,2-2 0 0,-1 1 752 0,-2 2 80 16,-2-1 0-16,-6 4 16 15,-1 4 368-15,1-2 64 0,3 2 0 0,4-2 16 16,4 2-144-16,3 0-48 0,3-1 0 0,2 1 0 0,2-1-464 0,1 3-112 16,0-2-16-16,-2-3 0 0,-1 2 112 15,1-1 16-15,-1 0 0 0,-3 0 0 0,0 2-192 0,-3-4-48 16,-3 2 0-16,0-2 0 0,-3 0-144 0,-2 0-48 15,-3 1 0-15,-3-1 0 0,0-4-208 0,-2-1 0 16,1 2 0-16,-1-6 0 16,2 2-1008-16,0-1-144 0,5-2-16 0,1 0-13808 15</inkml:trace>
  <inkml:trace contextRef="#ctx0" brushRef="#br0" timeOffset="17810.45">23229 15985 3679 0,'-44'26'4176'0,"25"-13"512"0,10-10 112 0,1 0 0 31,5-1-5232-31,2-2-1040 0,2 0-224 0,0-5-32 0</inkml:trace>
  <inkml:trace contextRef="#ctx0" brushRef="#br0" timeOffset="18031.57">23482 15509 29487 0,'-12'9'1296'0,"4"-5"288"0,5-2-1264 0,0 2-320 0,2-2 0 0,0 2 0 0,1 2 704 0,-2 3 96 15,0 7 16-15,1 10 0 0,-1 11 160 0,2 1 48 16,0 1 0-16,0 1 0 0,2 2-528 0,-4-1-112 15,1-4 0-15,0-2-16 0,-1 0-368 0,-1-9 0 16,1-4 0-16,-1-4 0 16,1-2-1104-16,-2-3-304 0</inkml:trace>
  <inkml:trace contextRef="#ctx0" brushRef="#br0" timeOffset="18154.16">23355 15898 8287 0,'-3'0'736'0,"3"-2"-592"16,3 2-144-16,-2-1 0 0,0 1 2720 0,0 0 512 15,3-1 96-15,2 1 32 0,4 0-1360 0,-10 0-272 0,0 0-48 0,50-6-16 16,-50 6-944-16,49-7-192 0,-49 7-32 0,58-14-8608 16,-58 14-1712-16</inkml:trace>
  <inkml:trace contextRef="#ctx0" brushRef="#br0" timeOffset="18501.66">23743 15549 911 0,'-5'-3'0'0,"1"1"0"0,1 1 0 0,1 1 0 0,2 0 4032 0,-1 0 736 16,1 0 144-16,0 0 16 0,-1 3-1024 0,-2 4-224 15,3 2-32-15,-1 6-16 16,2 7-1456-16,1 1-304 0,0 0-48 0,-1 4-16 16,2 6-1040-16,-1-2-192 0,0 4-64 0,0 0 0 15,-1 0-304-15,1-4-64 0,-1-2-16 0,1-4 0 0,1 0-128 0,-1-7 0 16,-1-2 0-16,3-3 0 0,0 0 0 0,0 0 0 15,2-7 0-15,0 0 0 16,0-6-592-16,0 0-112 0,0-2 0 0,1-2-16 16,0-2-912-16,-1-3-176 0,-6 9-48 0,0 0 0 15,0 0 800-15,0 0 160 0,36-54 16 0,-36 54 16 0,0 0 672 0,0 0 192 16,0 0 0-16,0 0 0 0,0 0 512 0,0 0 160 16,0 0 32-16,0 0 16 0,0 0 688 0,0 0 128 15,0 0 16-15,0 0 16 0,30 16-608 0,-29-2-112 16,-1 0-16-16,1 1-16 0,3-3-496 0,0-1-80 15,2-2-32-15,3-5-11968 16,0 1-2384-16</inkml:trace>
  <inkml:trace contextRef="#ctx0" brushRef="#br0" timeOffset="18631.45">24124 16090 30399 0,'-10'9'2704'0,"3"-5"-2160"0,4-4-544 0,4-4 0 15,2 2 1136-15,-2-1 112 0,-1-1 32 0,0 3 0 0</inkml:trace>
  <inkml:trace contextRef="#ctx0" brushRef="#br0" timeOffset="19443.93">25287 15808 13823 0,'-3'3'1216'0,"2"-2"-960"0,1 2-256 0,0 0 0 16,0 0 1600-16,0 1 288 0,-3 4 48 0,1 8 16 16,-3 4-240-16,-2 5-48 0,4-3-16 0,-1 3 0 15,0-3-448-15,2-2-96 0,1-2-16 0,-2-2 0 0,2-7-1088 0,0 1 0 16,-1-4-240-16,1 0-13216 16</inkml:trace>
  <inkml:trace contextRef="#ctx0" brushRef="#br0" timeOffset="19592.12">25306 15543 8287 0,'-9'-3'736'0,"3"-1"-592"15,0 2-144-15,1 1 0 0,4 1 1696 0,0-2 304 16,-1 2 64-16,-1-1 16 0,-2-1-624 0,0-2-128 0,1 0-32 0,8-1-4832 31,3 2-976-31,-7 3-192 0</inkml:trace>
  <inkml:trace contextRef="#ctx0" brushRef="#br0" timeOffset="19761.48">25505 15492 16575 0,'-7'11'1472'0,"4"-6"-1168"0,2-1-304 0,1-1 0 16,1 2 2384-16,-2 3 432 0,0 10 64 0,-2 13 32 15,1 4-1408-15,2 7-288 0,2 1-48 0,2 2-16 16,1-4-800-16,1 1-160 0,0-4-48 0,0-1 0 15,1-1-304-15,-2-5-64 0,0-7-16 16,-2-1-9024-16,1-5-1808 16</inkml:trace>
  <inkml:trace contextRef="#ctx0" brushRef="#br0" timeOffset="19912.87">25404 15891 24879 0,'-10'7'1088'0,"6"-5"256"0,2-2-1088 0,0 1-256 0,2 2 0 0,2-3 0 0,-1 0 592 0,4 0 64 15,3 0 16-15,6 0 0 0,-14 0-176 0,0 0-48 16,69-9 0-16,-69 9 0 16,81-11-1056-16,-28 2-224 0,9-1-32 0,4 4-16 0</inkml:trace>
  <inkml:trace contextRef="#ctx0" brushRef="#br0" timeOffset="20602.23">26873 15713 11055 0,'-2'4'976'0,"2"0"-784"0,0-2-192 0,0 1 0 15,2 0 1536-15,-1 4 272 0,1 2 48 0,3 10 16 0,0 3 112 0,2 8 0 16,0 3 16-16,-2 2 0 0,-1 0-128 0,-3-2-16 15,0 0-16-15,-1-3 0 0,-2-2-640 0,-2-3-128 16,0-4-32-16,-1-4 0 0,-1-2-672 0,2-5-144 16,-1-1-32-16,2-5 0 15,0-2-592-15,2-4-128 0,1-2-32 0,-1-2 0 16,1-3-944-16,-2-5-192 0,4 2-32 0,-1-4-16 16,3-3 272-16,1-3 48 0,-5 22 16 0,14-53 0 15,-14 53 320-15,21-54 64 0,-21 54 0 0,24-54 16 0,-24 54 768 16,0 0 240-16,26-48 0 0,-20 40-160 0,-6 8 368 0,0 0 80 15,0 0 16-15,0 0 0 0,0 0 912 0,0 0 176 16,0 0 32-16,0 0 16 0,0 0 96 0,38 8 0 16,-38 2 16-16,0 0 0 0,-1 0-464 0,0 2-80 0,-1 1-32 15,0 0 0-15,1 2-560 0,1-1-112 0,0 1-32 16,1-3 0-16,2-2-272 0,-1-2 0 0,1 0-128 16,2-4 128-16,0 0-640 0,2-4-16 0,0 0-16 15,3-2 0 1,-1-2-64-16,1-2-16 0,-10 6 0 0,0 0 0 0,0 0 560 0,42-44 192 0,-42 44 0 15,0 0-144-15,36-47 144 0,-36 47 0 0,0 0 0 0,0 0 0 16,38-47 0-16,-30 39 192 0,-1 3-32 0,-2 4-16 16,0 1 512-16,-1 0 112 0,-1 4 0 0,1-1 16 15,0 4-16-15,-1 1-16 0,1 5 0 0,1-3 0 16,-1 3-480-16,-1 2-80 0,2-3-32 0,-1 1 0 16,0 0-160-16,1-3 0 0,0 3-192 0,0-5 192 15,0 0-1600-15,0-2-208 16,1-2-48-16,-1-2-12256 0</inkml:trace>
  <inkml:trace contextRef="#ctx0" brushRef="#br0" timeOffset="20756.62">27355 15838 8287 0,'-1'-1'368'0,"0"-3"80"0,-1 4-448 0,2 0 0 16,0 0 0-16,0 0 0 0,0 1 1568 0,2 2 224 16,-2-1 64-16,1 6 0 0,1 0 496 0,1 2 96 15,-2 4 32-15,1 2 0 0,0 1-528 0,-1-1-96 16,1 3-32-16,1-2 0 0,1-1-816 0,-1-3-176 15,3-2-16-15,1-1-16 16,-1-7-1712-16,0 0-352 0</inkml:trace>
  <inkml:trace contextRef="#ctx0" brushRef="#br0" timeOffset="20905.77">27361 15609 13823 0,'-8'-3'608'0,"1"0"128"0,1-1-592 0,2 2-144 0,3 2 0 0,1 0 0 15,0-2 784-15,0 0 128 0,0 0 32 0,0-2 0 32,4 2-2944-32,3 0-592 0,6 6-112 0,3-3-32 0,1 4 2160 0,-2 8 416 0</inkml:trace>
  <inkml:trace contextRef="#ctx0" brushRef="#br0" timeOffset="21188.58">27558 15755 3679 0,'-6'21'320'0,"1"-5"-320"0,1-2 0 0,1-2 0 16,2-5 2352-16,0-1 400 0,0 1 64 0,0 6 32 15,-3 5-224-15,1 7-64 0,-2 7 0 0,2 0 0 16,1-1-736-16,1-5-160 0,2-1-16 0,1-7-16 0,0-2-992 0,1-3-192 16,0-3-32-16,1-4-16 0,1-3-400 0,1-3-192 15,0-1 0-15,2-5 16 16,-8 6-1104-16,0 0-208 0,0 0-48 0,41-44-16 16,-41 44 352-16,0 0 80 0,35-56 16 0,-35 56 0 0,0 0 752 0,0 0 160 15,33-51 16-15,-33 51 16 0,0 0 160 0,0 0 0 16,40-53 128-16,-33 48-128 0,0 0 848 0,-2 4 112 15,-1 2 0-15,-2 4 16 0,1-1 384 0,-1 3 80 16,-1 4 16-16,-1 0 0 0,2 2-320 0,-1 2-64 0,0-3-16 16,0 2 0-16,1-2-704 0,0 0-144 0,2-2-16 15,1-1-16-15,1-3-1136 16,0 0-240-16,3-2-32 0,-1-3-12240 0</inkml:trace>
  <inkml:trace contextRef="#ctx0" brushRef="#br0" timeOffset="21333.46">27910 15900 11967 0,'-2'7'528'0,"-1"-2"112"0,1 2-512 0,2-4-128 0,0 1 0 0,0-2 0 15,0 2 1872-15,0 2 352 0,0 3 64 0,0 5 16 16,0 0-48-16,1 2 0 0,0 1 0 0,2-5 0 16,0-2-1056-16,2-4-224 0,2 0-32 0,-1-5-14496 15</inkml:trace>
  <inkml:trace contextRef="#ctx0" brushRef="#br0" timeOffset="21476.17">27895 15629 17503 0,'-7'-1'768'0,"1"1"176"0,1-3-752 0,2 3-192 16,3 0 0-16,2-2 0 0,-1 1 592 0,1-2 96 15,2 1 16-15,1-2 0 0,-5 4-704 0,0 0 0 16,0 0 0-16</inkml:trace>
  <inkml:trace contextRef="#ctx0" brushRef="#br0" timeOffset="21942.98">28040 15862 26719 0,'-6'13'1184'0,"3"-7"240"0,1 1-1136 0,1-1-288 0,1-4 0 15,0 2 0-15,0 2 944 0,1 2 128 0,1 4 16 0,1 7 16 16,2-1-80-16,0 4 0 0,0-3-16 0,1-2 0 15,0-2-608-15,0-3-112 0,0 1-32 0,-1-6 0 16,-1-3-256-16,1 1-144 0,-1-4 16 0,-2 2 0 16,2-6-304-1,-2 2-48-15,1-4-16 0,1 1 0 0,-2-3 80 0,1-2 16 0,-1-3 0 0,0 2 0 0,1 1 144 16,-2-1 48-16,-1 10 0 0,0 0 0 16,10-44 208-16,-10 44 0 0,0 0 0 0,12-48-144 15,-12 48 144-15,0 0 0 0,0 0 0 0,0 0 0 16,0 0 0-16,0 0 128 0,0 0-128 0,0 0 0 0,0 0 480 0,0 0 32 15,0 0 0-15,0 0 0 16,50-21 64-16,-46 29 0 0,-1-2 16 0,1 2 0 16,1 0-304-16,-1 0-64 0,1 1-16 0,0-2 0 15,0 2-208-15,-2-3 144 0,2 0-144 0,-1-2 128 0,1 2-128 16,-1-4 0-16,0 0 0 0,0 0 0 0,1-2 0 0,-1 0 0 16,1-2 0-16,-1 0 0 0,-4 2-144 0,0 0 144 15,0 0 0-15,0 0 0 0,0 0 0 0,0 0-128 16,0 0 128-16,0 0 0 0,42-44 0 0,-39 39 0 15,0 1 0-15,0 0 0 0,0-1 0 0,-1 4 128 0,1-1-128 16,-1 1 0-16,1 1 0 0,-2 0 0 16,2 0 0-16,-1 1 0 0,-1 1 0 0,2 1 0 15,-2 0 0-15,3 1 0 16,-1-1-1536-16,2 0-256 0,0 0-64 16,1 1-7584-16,1-2-1520 0</inkml:trace>
  <inkml:trace contextRef="#ctx0" brushRef="#br0" timeOffset="22102.33">28465 15907 3679 0,'2'-1'320'0,"-1"1"-320"0,0 1 0 0,-1 2 0 16,0-3 1664-16,1 2 272 0,1 2 48 0,-1 2 16 0,1 2 688 0,2 3 128 15,-2 1 16-15,1 4 16 16,-1 0-864-16,1 3-160 0,-1-3-32 0,0 1-16 16,-1 1-560-16,0-5-128 0,2 0 0 0,-1-5-16 15,-1-3-192-15,2 0-48 0,-1-1 0 0,3-4-15616 16</inkml:trace>
  <inkml:trace contextRef="#ctx0" brushRef="#br0" timeOffset="22253.79">28510 15713 24879 0,'-11'4'1088'0,"3"-2"256"0,1-2-1088 0,3 0-256 0,3 0 0 0,2 0 0 0,0-2 848 0,1-2 112 16,-1 2 32-16,3-2 0 15,-4 4-4256-15,0 0-832 0,0 0-192 0,0 0-16 0,49-10 3392 0</inkml:trace>
  <inkml:trace contextRef="#ctx0" brushRef="#br0" timeOffset="22507.01">28630 15792 23039 0,'-3'4'1024'0,"2"-4"192"0,1 0-960 0,0 0-256 15,0 0 0-15,1 0 0 0,2 0 432 0,1 0 32 0,-4 0 16 0,0 0 0 16,0 0 560-16,42 0 112 0,-29 0 32 0,0 4 0 15,-1 1-480-15,-1 1-112 0,-1 4-16 0,-1 0 0 16,-3-2-304-16,-1 4-64 0,-3-1-16 0,-2 2 0 16,0 0 320-16,-3-1 64 0,-1 2 16 0,-1 0 0 15,0-1-224-15,-1 0-48 0,0 2-16 0,1-1 0 0,1-2-176 0,0 1-128 16,3-1 144-16,0 0-144 16,1 2 0-16,2-4 0 0,2 0 0 0,1-2 0 0,1 1 0 0,1-3 0 15,2-1 0-15,0 0 0 16,1-1-464-1,0-4-192-15,-1 2-48 0,1-2 0 0,-1-2-1248 16,1 2-256-16,-10 0-48 0,0 0-10032 0</inkml:trace>
  <inkml:trace contextRef="#ctx0" brushRef="#br0" timeOffset="22896.82">28621 15991 12895 0,'-6'2'1152'0,"1"0"-928"0,5-2-224 0,1 0 0 16,2 0 1856-16,-1 0 336 15,0 3 64-15,0-3 16 0,4 3-496 0,3 0-112 16,4-2 0-16,3 2-16 0,4-6-432 0,-20 3-96 16,49-4-16-16,-49 4 0 0,51-10-816 0,-51 10-160 15,51-12-128-15,-51 12 144 0,50-10 720 0,-50 10 144 16,47-15 16-16,-47 15 16 0,0 0-832 0,59-22-208 15,-59 22 0-15,0 0 0 16,0 0-720-16,0 0-192 0,49-38-48 0,-49 38 0 0,0 0 1264 0,0 0 240 0,0 0 48 0,0 0 16 16,8-53-208-16,-12 45-32 0,-2 3-16 0,0-1 0 0,-3 2-224 0,0 4-128 15,1-2 160-15,-2 2-160 16,1 2 256-16,2 1-32 0,-1 1-16 0,2 2 0 16,1 0 48-16,0 0 16 0,2 6 0 0,-1-2 0 15,1 6 80-15,2-2 16 0,1 3 0 0,1 3 0 16,2-1-96-16,2-1-16 0,0 2 0 0,2-5 0 15,4 1-256-15,-1-6 0 0,1 0 0 0,2-2 0 16,3-4-1472-16,1-1-240 0,3-3-48 0,1-3-13872 16</inkml:trace>
  <inkml:trace contextRef="#ctx0" brushRef="#br0" timeOffset="23105.25">29268 15812 23551 0,'-12'3'512'0,"4"-2"128"0,2 1 0 0,-1 1 16 0,3-3-528 0,3 1-128 15,1-1 0-15,-2 3 0 0,0-1 2768 0,-2 2 528 16,3 2 96-16,2 0 32 0,3 4-2144 0,2-1-416 16,3 1-96-16,2 2 0 0,0 0-384 0,1 2-64 15,1 1 0-15,-2-2-16 0,-1 3-48 0,-2 0-16 16,-1 1 0-16,-4 0 0 0,-1-4-32 0,-5 2 0 16,-2-1 0-16,-4-2 0 0,-3 1-16 0,-3-3 0 15,-1-2 0-15,-2-3 0 0,-2 0-320 0,-1-4-80 16,1 2-16-16,-2-3-18208 0</inkml:trace>
  <inkml:trace contextRef="#ctx0" brushRef="#br0" timeOffset="31597.81">30373 15429 16575 0,'-2'0'1472'0,"1"0"-1168"0,-1 0-304 0,4 0 0 15,0 0 992-15,1 0 144 0,-1 0 16 0,3 0 16 16,4 0-64-16,2 0-16 0,-11 0 0 0,0 0 0 16,54-3-208-16,-54 3-48 0,0 0-16 0,63-3 0 15,-63 3-368-15,0 0-80 0,66-7-16 0,-66 7 0 16,0 0-352-16,59-6 0 0,-59 6 0 0,0 0 0 0,0 0 0 0,0 0 0 16,0 0 0-16,40 14 0 15,-40-5 128-15,-1-1 16 0,-2 3 0 0,2 4 0 16,-2 1 432-16,2 3 64 0,0 6 32 0,0 1 0 15,1 4-112-15,0 3-32 0,-2 1 0 0,4 5 0 16,-2-2-144-16,1 1-16 0,-1 3-16 0,1-3 0 0,2 0 16 16,-2-3 0-16,1 0 0 0,0-1 0 0,0-2-112 15,-1 3 0-15,-1-4-16 0,-1-1 0 0,0 1-80 16,-2-3-16 0,-2-2 0-16,-1 1 0 0,-2-3 96 0,-2-2 16 0,-1-1 0 0,-2-2 0 15,2-3-48-15,-3 0 0 16,0-4 0-16,0-2 0 0,2 0-208 0,-2-4 128 15,-1-2-128-15,2-2 0 0,0-2 0 0,3-4-208 0,4 0 16 0,2-3 0 16,3-3-528-16,4-2-112 0,2-1 0 0,0 0-16 16,-1 3 32-16,4-2 16 0,-8 12 0 15,0 0 0-15,36-48 480 0,-36 48 112 0,0 0 16 0,49-56 0 0,-49 56 192 0,0 0 0 16,53-52 0-16,-53 52 0 0,0 0-288 0,52-46-64 16,-52 46-16-16,0 0 0 15,0 0-1216-15,63-45-240 0,-63 45-48 0,0 0-9984 16</inkml:trace>
  <inkml:trace contextRef="#ctx0" brushRef="#br0" timeOffset="31897.46">31392 15562 15599 0,'-3'-9'336'0,"-4"2"80"0,1-3 16 0,3 4 16 0,0 3-448 0,1 3 0 0,-1-3 0 0,-2-1 0 0,-5-2 1664 0,-5 4 256 16,-6-2 64-16,-3 8 0 0,-2 8 192 0,-3 7 32 16,0 7 16-16,0 2 0 0,1 7-1040 0,1 2-208 15,1 5-32-15,0 5-16 0,1 3-448 0,3 1-96 16,4 0 0-16,5-4-16 0,4-3-368 0,5-2 128 15,4-2-128-15,4-5 0 16,5-3-576-16,1-4-192 0,2-4-48 0,2-3 0 16,0-5-1936-16,5-1-384 0</inkml:trace>
  <inkml:trace contextRef="#ctx0" brushRef="#br0" timeOffset="32211.71">31693 15879 11919 0,'1'-11'256'0,"-2"0"48"0,0 1 16 0,-1 0 32 0,2 10-352 0,-1-4 0 0,0-2 0 0,-3-9 0 16,-3-3 2992-16,-3-6 528 0,-3-3 96 0,-1 3 32 0,-2 7-800 0,-3 4-160 15,-1 4-16-15,-2 5-16 16,0 7-1136-16,-3 3-240 0,-1 4-32 0,-1 8-16 0,1 5-784 0,0 2-144 16,1 6-48-16,3 2 0 15,3 4-256-15,3-3 0 0,5 2 0 0,4-4 0 16,3-1 0-16,5-5 0 0,4-1 0 0,4-3 0 15,2-3 0-15,3-3 0 0,2-4 0 0,2 1 0 16,3-4 0-16,3 0 0 0,-1-4-160 0,1 0 160 0,-5-5 0 0,-19 0-176 16,0 0 176-16,61-15-128 0,-61 15-32 15,0 0 0-15,51-36 0 0,-51 36 0 16,0 0-256-16,33-59-48 0,-33 59-16 16,15-47 0-16,-15 47-1056 0,9-46-224 0,-7 28-32 0,-2-1-12928 15</inkml:trace>
  <inkml:trace contextRef="#ctx0" brushRef="#br0" timeOffset="32359.23">31468 15904 15663 0,'-3'10'688'0,"2"-5"144"0,1-4-656 0,1 1-176 16,2-2 0-16,0 0 0 0,2 1 624 0,2-1 80 0,2 0 32 0,5 0 0 16,2 2 160-16,-16-2 48 15,0 0 0-15,67 0 0 0,-67 0-816 0,0 0-128 16,70-6 0-16,-70 6-9648 0</inkml:trace>
  <inkml:trace contextRef="#ctx0" brushRef="#br0" timeOffset="32555.02">31841 15498 10127 0,'3'0'896'0,"-2"0"-704"0,0-2-192 0,0 2 0 16,2 2 2688-16,1-1 496 0,1 3 96 0,4 5 32 15,5 6 80-15,2 7 32 0,3 6 0 0,-1 11 0 16,-2 5-1440-16,-5 7-304 0,-2 6-48 0,-8 3-16 16,-7 6-1120-16,-6 1-240 0,-6-1-32 0,-6 1-16 0,-6 1-208 15,-2-1 0-15,-4 0 0 0,-2-2-18240 16</inkml:trace>
  <inkml:trace contextRef="#ctx0" brushRef="#br0" timeOffset="79709.1">14992 12958 10127 0,'-10'5'896'0,"5"-5"-704"0,0 1-192 0,1-1 0 16,2 0 2512-16,1 0 480 0,0 0 80 0,-2 0 32 15,-1 0-304-15,1 0-64 0,-1 3-16 0,5 3 1984 16,4-4-2880-16,1 0-32 0,4 0 0 16,3-1-896-16,0 1-192 0,4-1-48 0,-17-1 0 15,0 0-400-15,59-4-64 0,-59 4-32 0,51-6 0 16,-51 6-160-16,52-6 0 0,-52 6 0 0,0 0 0 16,68-9 0-16,-68 9 0 0,0 0 0 0,49-4-12064 15,-37 4-2304-15</inkml:trace>
  <inkml:trace contextRef="#ctx0" brushRef="#br0" timeOffset="80026.35">14934 13178 20271 0,'-6'8'896'0,"3"-6"192"0,2 1-880 0,0 0-208 0,-1-3 0 0,2 3 0 15,2-3 2112-15,0 1 368 0,2 1 80 0,2 1 0 16,4-2-256-16,4 2-64 0,-14-3-16 0,0 0 0 15,55-10-1328-15,-55 10-256 0,50-6-48 0,-50 6-16 16,60-13-448-16,-60 13-128 0,60-12 0 0,-60 12-11696 16,0 0-2384-16</inkml:trace>
  <inkml:trace contextRef="#ctx0" brushRef="#br0" timeOffset="81235.18">14968 13219 10127 0,'-4'0'896'0,"1"0"-704"15,2 0-192-15,1 0 0 0,0 0 1632 0,-1 0 288 0,-3-2 64 0,-1 2 16 16,-1-3 384-16,1-1 80 0,1 4 16 0,2-2 0 15,2 1-608-15,2-2-112 0,2 3-32 0,-2 0 0 16,6 3-432-16,2-3-80 0,1 0-32 0,1 0 0 16,3 1-304-16,1 1-64 0,1-2-16 0,3 0 0 15,-1 3-416-15,-19-3-96 0,45 0-16 0,-45 0 0 0,57 4-128 0,-57-4-16 16,60 2-128-16,-60-2 192 16,54-6-192-16,-54 6 0 0,49-5 0 0,-49 5 0 15,0 0 0-15,59-10 0 0,-59 10 0 0,0 0 0 16,0 0-320-16,0 0-128 15,0 0 0-15,0 0-17328 0</inkml:trace>
  <inkml:trace contextRef="#ctx0" brushRef="#br0" timeOffset="81632.45">14998 12983 9215 0,'-4'2'816'0,"1"-2"-656"0,1 0-160 0,1 0 0 15,1 0 1312-15,-1 2 224 0,-1 0 64 0,-3-2 0 16,1 3 1088-16,0-3 208 0,2 1 48 0,3-1 16 16,3 0-816-16,1-1-160 0,2 1-48 0,3-3 0 15,1 1-656-15,-11 2-144 0,0 0-32 0,69-8 480 16,-69 8-1232-16,0 0-32 0,74-9 0 15,-74 9-320-15,57-3-128 0,-57 3 0 0,54-6-16512 16</inkml:trace>
  <inkml:trace contextRef="#ctx0" brushRef="#br0" timeOffset="81890.4">15080 13203 20271 0,'0'4'1792'0,"-1"-3"-1424"15,1 1-368-15,1-2 0 0,1 3 2496 0,1-3 448 0,3 4 64 0,4 2 32 16,5 0-1104-16,7-4-208 0,-22-2-64 0,54 2 0 15,-54-2-1088-15,67-2-240 0,-67 2-32 0,79-12-17136 16</inkml:trace>
  <inkml:trace contextRef="#ctx0" brushRef="#br0" timeOffset="87875.98">16465 12847 10127 0,'-3'2'896'0,"3"-2"-704"0,0 2-192 0,0-4 0 16,0 2 1744-16,1-2 320 0,-1 2 64 0,2-3 16 15,0 3 560-15,1-3 112 0,0-4 32 0,1 0 0 16,-4 7-752-16,0 0-160 0,0 0-16 0,22-53-16 16,-22 53-816-16,0 0-176 0,23-51-16 0,-23 51-16 0,0 0-416 0,19-53-80 15,-19 53 0-15,0 0-16 16,0 0-144-16,21-53-32 0,-17 43 0 0,0 0 0 0,-4 10-48 0,0 0-16 15,0 0 0-15,0 0 0 16,0 0 48-16,0 0 0 0,11-41 0 0,-12 44 0 0,-3 3 80 0,0 0 0 16,2 4 16-16,-2 2 0 15,2 1-96-15,-1 3-32 0,1 0 0 0,0 2 0 16,1 6-144-16,0 1 0 0,1 1 0 0,1 1 0 16,0-2 0-16,1 0 0 0,0-2 0 0,1 1 0 0,-1 0 0 15,-1-3 0-15,2-5 0 0,-1 0 0 16,1-3-512-16,-1-1-96 0,2-2-16 0,0-2 0 15,-2-3-1920-15,2 0-384 0</inkml:trace>
  <inkml:trace contextRef="#ctx0" brushRef="#br0" timeOffset="88136.45">16315 13072 13823 0,'-7'6'608'0,"3"-3"128"0,1-3-592 0,1 2-144 16,1-2 0-16,1 0 0 0,2 0 1808 0,-1-2 336 0,1 2 64 0,1-3 16 16,4 2 656-16,0 1 128 0,3-3 16 0,3 1 16 15,-13 2-992-15,0 0-192 0,59-6-32 0,-59 6-16 16,47-5-1056-16,-47 5-224 0,56-9-32 0,-56 9-16 16,66-10-224-16,-66 10-64 0,67-10 0 0,-67 10 0 15,58-8-192-15,-58 8 0 0,51-7 128 0,-51 7-128 16,0 0 0-16,58-9 0 0,-58 9 0 0,0 0 0 15,0 0 0-15,55-10 0 0,-43 7-144 0,-3 0-12208 16,1 0-2448-16</inkml:trace>
  <inkml:trace contextRef="#ctx0" brushRef="#br0" timeOffset="88641.97">16582 13260 18431 0,'-2'1'1632'0,"0"-1"-1312"16,2 0-320-16,0 0 0 0,2 0 1616 0,-1 0 256 0,-1 3 48 0,1 0 16 16,0 3-272-16,3 3-48 0,-1 2-16 0,0 4 0 15,0 1 16-15,-1 5 0 0,-1 1 0 0,1 2 0 16,-5 4-880-16,1 3-176 0,-1-2-48 0,1-7 0 16,-1-7-192-16,1 2-64 0,-2 5 0 0,0 3 0 0,1 0-96 0,-1-5-32 15,0-4 0-15,3-5 0 16,0-1-128-16,1-7 0 0,0 0 0 0,1-3 0 15,2-3 0-15,-1-5 0 0,2 0 0 0,-4 8 0 16,0 0 0-16,23-50 0 0,-23 50 0 0,21-55 0 16,-21 55 0-16,25-59 0 0,-25 59 0 0,23-54 0 15,-23 54-128-15,0 0 128 0,36-64 0 0,-36 64 0 16,0 0 0-16,0 0 0 0,0 0 0 0,0 0 128 16,49-40 64-16,-42 41 16 0,0 5 0 0,1 5 0 0,-1-1 16 15,1 4 0-15,-2 2 0 0,-1 0 0 0,0 5-32 0,-3-1-16 16,2 4 0-16,-3 1 0 0,0 1-176 15,1 0 128-15,-1-2-128 0,0-5 128 0,0 0-128 0,1-7-224 16,0-1 48-16,1-6-18608 0</inkml:trace>
  <inkml:trace contextRef="#ctx0" brushRef="#br0" timeOffset="89128.89">16456 12916 11055 0,'-2'0'976'0,"-1"3"-784"16,2-3-192-16,0 1 0 0,-1-1 1424 0,0 2 240 16,-1-2 64-16,-2 3 0 0,-1 0 544 0,0-3 112 15,1 0 32-15,1 0 0 0,2-3-832 0,2-2-176 16,1-1-16-16,2-2-16 0,0 0-384 0,1-2-80 16,1 0-16-16,-5 10 0 0,0 0-112 0,0 0-16 15,32-56-16-15,-32 56 0 0,0 0-272 0,0 0-48 16,41-57-16-16,-41 57 0 0,0 0-288 0,0 0-128 15,42-48 0-15,-42 48-11312 16,0 0-2352-16</inkml:trace>
  <inkml:trace contextRef="#ctx0" brushRef="#br0" timeOffset="137908.54">19314 12964 16575 0,'-5'0'1472'0,"1"0"-1168"0,2 0-304 0,3 3 0 16,-1-3 1744-16,-3 2 304 0,1 2 48 0,-3 2 16 15,-1 4 416-15,0 2 96 0,1 2 0 0,1 3 16 16,3-1-992-16,1 0-208 0,3 1-32 0,1-1-16 16,3 0-896-16,2-1-176 0,5-3-48 0,-1-2 0 15,1 2-272-15,1-2 0 0,1 0 0 0,-1-4 0 16,-15-6 0-16,0 0 0 0,42 9 0 0,-42-9 0 0,0 0 0 0,0 0 0 15,53-15 0-15,-53 15 0 0,0 0 0 0,0 0-176 16,52-38 32-16,-52 38 0 16,0 0-256-16,0 0-48 0,42-54-16 0,-42 54 0 0,0 0 144 15,0 0 48-15,0 0 0 0,22-42 0 0,-22 40 272 0,-2 2 0 16,-2 0 0-16,-1 6 0 0,-2 3 272 0,-1 1 176 16,1 3 16-16,-2 3 16 0,-1 5 80 0,-2 4 16 15,-1 1 0-15,0 2 0 0,1 3-320 0,-2 2-48 16,0 2-16-16,-1 3 0 0,1-1 0 0,-1 1-16 15,1 0 0-15,2-1 0 0,3 2-176 0,1-7 0 16,1-4 0-16,4-2 128 0,-1-1-128 0,1-3 0 16,2-6 0-16,0-1-176 15,1-1-1040-15,2-6-224 0</inkml:trace>
  <inkml:trace contextRef="#ctx0" brushRef="#br0" timeOffset="138231.84">19790 12587 8287 0,'-5'3'736'16,"0"-2"-592"-16,0 1-144 0,1-2 0 0,3 2 2048 0,0 0 384 16,-2 1 80-16,-3 3 16 0,-1 5 560 0,-3 4 112 15,-4 4 32-15,-1 5 0 0,0 3-784 0,-1 4-144 16,3 4-48-16,2-4 0 0,1-3-1296 0,4-2-272 16,2-1-48-16,1-2-16 0,6-2-480 0,-1-2-144 15,5-3 0-15,0-4 0 16,2-2-272-16,1-4-176 0,-2-2-16 0,5-1-16624 0</inkml:trace>
  <inkml:trace contextRef="#ctx0" brushRef="#br0" timeOffset="138427.97">19881 12759 17503 0,'-2'3'768'0,"1"-3"176"0,-1 0-752 0,2 2-192 0,0-2 0 0,0 4 0 15,-1-2 1376-15,1 4 240 0,-1 4 48 0,-2 4 16 16,1 4 416-16,-1 1 80 0,2 1 0 0,-1 1 16 16,0-3-992-16,2 0-208 0,0 0-32 0,0-2-16 15,2-1-688-15,0-5-256 0,1-1 176 0,-2-2-10544 16,3-4-2096-16</inkml:trace>
  <inkml:trace contextRef="#ctx0" brushRef="#br0" timeOffset="138570.44">19883 12669 13183 0,'-9'-5'288'0,"4"4"64"0,0-2 16 0,0-1 0 0,4 2-368 0,2 2 0 15,-1-3 0-15,-1 0 0 0,1-1 864 0,1-6 96 16,-1 10 32-16,0 0 0 0,0 0-672 0,0 0-144 16,0 0-32-16</inkml:trace>
  <inkml:trace contextRef="#ctx0" brushRef="#br0" timeOffset="138788.23">20044 12559 16575 0,'4'2'736'0,"-1"-1"160"0,0 2-720 0,1 1-176 0,-1-4 0 0,0 2 0 15,1 2 2608-15,5 4 480 0,3 6 112 0,4 8 0 16,1 7-80-16,-2 5-32 0,-2 1 0 0,-6 3 0 15,-5 3-1856-15,-4 0-368 0,-5 6-80 0,-3-5-16 16,-3-4-352-16,-3-1-80 0,-2 1-16 0,-2-3 0 16,-2-4-320-16,1-5 144 0,0-3-144 0,3-11-19200 15</inkml:trace>
  <inkml:trace contextRef="#ctx0" brushRef="#br0" timeOffset="139609.57">20051 13213 32255 0,'0'0'2864'0,"-2"0"-2288"0,2 0-576 0,0 0 0 16,0-3 512-16,2 3-16 0,-2-2 0 0,2-2 0 16,1-2-352-16,2 0-144 0,1-2 128 0,-6 8-128 15,0 0-448-15,0 0-160 0,0 0-32 16,60-40-16-16</inkml:trace>
  <inkml:trace contextRef="#ctx0" brushRef="#br0" timeOffset="140018.94">20236 13453 28559 0,'-12'13'1264'0,"7"-10"272"0,0 1-1232 0,1-2-304 0,3-2 0 0,2 0 0 15,2-2 800-15,0-5 96 16,-3 7 32-16,0 0 0 0,0 0-304 0,54-57-64 0,-54 57-16 16,0 0 0-16,65-60 224 0,-65 60 64 0,53-53 0 0,-53 53 0 15,56-61-512-15,-56 61-112 16,56-63-16-16,-56 63 0 0,53-72-192 0,-53 72 0 0,45-76 0 0,-45 76 0 16,36-83 0-16,-36 83 0 0,26-73 0 0,-26 73 0 15,16-63 0-15,-16 63 0 0,7-53 0 0,-7 34 0 16,-2 5 0-16,-4 6 0 0,-1 0 0 0,-3 6 0 15,-1 2 0-15,-4 4 272 0,-1 4-16 0,-2 2-16 16,0 3 288-16,-2 3 64 0,-2 6 16 0,0 3 0 0,1 3-352 16,-2 7-80-16,1 3-16 0,0 0 0 15,1 4-32-15,1-2-128 0,4-2 192 0,-1 4-64 16,1 4-128-16,1 0 128 0,2 1-128 16,2-4 128-16,4-3-128 0,2-1 160 0,4-7-160 15,1-1 160-15,2-2-160 0,3-6 0 16,1 0 0-16,2-2 0 0,0-5 0 0,2 0 0 15,3-6 0-15,-1-2 0 16,2-4-144-16,0-2-64 0,-14-2-16 0,0 0 0 0,60-16-1584 0,-60 16-320 16</inkml:trace>
  <inkml:trace contextRef="#ctx0" brushRef="#br0" timeOffset="140323.84">20664 13200 25791 0,'-10'10'1152'0,"1"-6"224"0,2 1-1104 0,5-1-272 15,-1-4 0-15,3 2 0 0,-1 4 1504 0,-3 2 240 16,-2 4 48-16,-1 7 16 0,0 1-176 0,2 1-32 16,2 1-16-16,1-5 0 0,0 0-816 0,2 0-144 0,1-1-48 15,0-3 0-15,3 0-432 0,-1-4-144 0,2 3 0 0,0-6 0 16,1-3 0-16,1-3 0 16,2 0 0-16,-1-6 0 0,2 3 0 0,-10 3 0 0,0 0-208 0,0 0 80 15,49-47-128-15,-49 47-32 0,0 0 0 16,39-51 0-16,-39 51 288 0,0 0-128 0,0 0 128 0,42-59 0 15,-42 59 0-15,0 0 0 0,0 0 0 16,0 0 0-16,0 0 0 0,0 0 304 0,0 0-48 0,0 0 0 16,32 14 224-16,-35 6 32 0,-1 1 16 0,-2 3 0 15,1 0-144-15,-1 1-16 0,-1 4-16 0,4-6 0 16,0 2-208-16,3-7-144 0,3 2 192 0,2-5-19216 16</inkml:trace>
  <inkml:trace contextRef="#ctx0" brushRef="#br0" timeOffset="141318.67">21314 12806 12895 0,'0'-10'1152'16,"-1"6"-928"-16,1 4-224 0,0 2 0 0,-1 0 896 0,0-2 128 16,-1 0 16-16,-1 3 16 0,-3 0 1232 0,-4 6 240 15,-3 5 48-15,-2 5 16 0,1 9-144 0,-5 6-16 16,1 7-16-16,-2 4 0 0,0 5-848 0,-2 5-160 15,2 4-48-15,1-1 0 0,3 1-768 0,3-4-144 16,3-4-48-16,1-4 0 0,5-4-240 0,3-5-160 16,2-3 192-16,2-7-192 0,2-3 0 0,2-5 0 15,1-4-192-15,2-4-12032 16,0-3-2384-16</inkml:trace>
  <inkml:trace contextRef="#ctx0" brushRef="#br0" timeOffset="145421.53">21443 12898 11455 0,'-4'-4'256'0,"1"0"48"0,-1 2 16 0,1 2 0 0,3-3-320 0,0 3 0 16,0 0 0-16,-1-1 0 0,0-2 1920 0,-2 3 320 15,2-2 64-15,0 4 0 0,1 5-240 0,0-1-48 16,0 4-16-16,1 2 0 0,2 4-208 0,-1 3-32 0,1-1-16 0,0 5 0 16,0 2-832-16,1 6-160 0,-1 8-48 15,0-1 0-15,-2-1-400 0,-2 1-96 0,-2 5-16 0,-2 0 0 16,-1-5-192-16,-1-1 128 0,-1-5-128 0,0-3 0 15,-1-4 0-15,0-3 0 0,2-5 0 0,-1-2 0 16,4-3 0-16,-1-2 0 0,3-4 0 0,1-3 0 16,2-2 0-16,1-2 0 0,3-4 0 0,-1-2 0 15,4-3 0-15,-8 10 0 0,0 0 0 0,30-46 0 16,-30 46-144-16,0 0 144 0,34-46 0 0,-34 46-144 16,0 0 144-16,46-49 0 0,-46 49 0 0,0 0-128 15,0 0 128-15,52-36 0 0,-42 33 0 0,-3 6 0 16,-1 1 0-16,-1 2 0 0,-2 1 160 0,-1 4-160 15,1 0 528-15,-2 4 16 0,-1-1 0 0,0 1 0 16,0-3-288-16,-1 2-48 0,0 0-16 0,-1-1 0 0,1-1-192 16,1-2 0-16,0 2 0 0,0-2-160 15,1 3-1344-15,1-3-272 0</inkml:trace>
  <inkml:trace contextRef="#ctx0" brushRef="#br0" timeOffset="145787.94">21919 13391 9215 0,'-4'-1'816'0,"2"-2"-656"15,-1 1-160-15,2-2 0 0,0 2 1888 0,0 0 352 0,1-1 64 0,-3 0 0 16,-2-3 144-16,-2 0 32 0,-2 2 0 0,-2 2 0 15,-1 5-368-15,-2 3-64 0,1 4 0 0,-2 3-16 16,1 4-880-16,1 3-192 0,-1 0-16 0,3 1-16 16,3-2-496-16,2 2-112 0,1 2 0 0,2-1-16 15,3 0-128-15,2-2-32 0,0 1 0 0,3-5 0 16,3-2-144-16,0-3 160 0,2-1-160 0,2-4 160 16,0 0-160-16,0-5 0 0,3 2 0 0,0-6 0 15,-15 3 0-15,0 0 0 0,0 0 0 0,62-18 0 16,-62 18 0-16,0 0 0 0,0 0 0 0,45-42 0 15,-45 42 0-15,0 0 0 0,0 0 0 0,23-57 0 16,-22 38-224-16,-1 1 80 0,-1 0 16 0,0 4 0 16,-3 0-960-16,-1 3-176 0,-1 0-32 0,-1 2-9296 15,-1 3-1856-15</inkml:trace>
  <inkml:trace contextRef="#ctx0" brushRef="#br0" timeOffset="145972.23">21779 13505 24879 0,'-5'8'1088'0,"3"-5"256"0,1 1-1088 0,1-4-256 15,1 0 0-15,1 0 0 0,2 0 912 0,4-3 128 16,3 1 32-16,-11 2 0 0,0 0-272 0,59-14-48 16,-59 14-16-16,0 0 0 15,69-20-1120-15,-69 20-240 0,0 0-32 0,61-25-16 0</inkml:trace>
  <inkml:trace contextRef="#ctx0" brushRef="#br0" timeOffset="146911.44">22321 12925 11967 0,'2'-6'1072'0,"1"3"-864"0,-2 3-208 0,-1 3 0 15,-1-3 976-15,1 1 160 0,0-1 16 0,0 2 16 16,0 1 784-16,-3 7 160 0,0 2 16 0,-5 8 16 16,1 2-208-16,-3 6-32 0,0 7-16 0,-3 2 0 15,0 2-656-15,0 1-128 0,-2 5-16 0,2-3-16 16,1-1-544-16,2-4-96 0,3-3-32 0,4-4 0 15,4-3-400-15,3-4 128 0,2-4-128 0,2-3 0 16,2 1 0-16,2-5-224 0,2 0 32 0,0-6 0 16,1 3-1424-16,0-5-288 0,-15-4-48 0,0 0-11824 15</inkml:trace>
  <inkml:trace contextRef="#ctx0" brushRef="#br0" timeOffset="147137.27">22416 13109 27647 0,'-6'2'1216'0,"4"0"256"0,-1-2-1168 0,2 2-304 16,2-2 0-16,0 3 0 0,2 2 416 0,2 1 32 15,1 6 0-15,4 7 0 0,3 3 752 0,1 6 144 0,0 1 48 0,0-3 0 16,1 2-464-16,1-1-96 0,2-2 0 0,-1 1-16 15,-1-6-688-15,0-2-128 0,-1-3 0 0,-1-1-11008 16,-2-5-2192-16</inkml:trace>
  <inkml:trace contextRef="#ctx0" brushRef="#br0" timeOffset="147363.87">22686 13162 12895 0,'-5'0'1152'16,"1"0"-928"-16,2 0-224 0,0 0 0 15,1 0 2352-15,-1 4 416 0,-3-2 96 0,-4 2 16 16,-5 6-368-16,-3 2-64 0,0 4-16 0,-3 3 0 16,-1 1-896-16,0 4-192 0,-1 1-48 0,-2 1 0 0,3 0-784 0,0-1-176 15,3 0-16-15,2-7-16 0,3-1-480 0,3-2-80 16,3-2-32-16,3-6-10736 15,2-1-2160-15</inkml:trace>
  <inkml:trace contextRef="#ctx0" brushRef="#br0" timeOffset="147649.28">22912 12999 12895 0,'-9'-4'576'0,"6"4"112"0,-1-3-560 0,0 3-128 0,2 0 0 0,-1 0 0 16,0 1 768-16,-4 1 112 0,-2 4 16 0,-4 2 16 15,-2 4 1392-15,2 3 288 0,0 4 48 0,2 0 16 16,1 1-736-16,3 1-128 0,2 1-48 0,1-3 0 15,3 3-864-15,1-3-176 0,4-6-48 0,1 2 0 16,1-5-656-16,1 0 0 0,2-1 0 0,2-3-10208 16,-11-6-1952-16</inkml:trace>
  <inkml:trace contextRef="#ctx0" brushRef="#br0" timeOffset="147861.81">23015 13123 16575 0,'-3'0'1472'0,"1"0"-1168"15,2 0-304-15,0 1 0 0,1 0 2064 0,-1 2 368 16,0-2 64-16,-1 4 0 0,-2 5-1040 0,2 0-224 16,0-1-32-16,0 3-16 0,-2-1-112 0,2 0-32 15,0-1 0-15,1 0 0 0,-2-2-1040 0,2-2 0 16,2-1-256-16,0 0-14512 0</inkml:trace>
  <inkml:trace contextRef="#ctx0" brushRef="#br0" timeOffset="148009.54">23036 13027 12895 0,'-3'-1'1152'0,"2"1"-928"0,1-2-224 0,0 2 0 15,0 0 1680-15,0-3 304 0,0 2 48 0,0-2 16 16,0 0-928-16,0-2-176 0,2 4-48 0,1-3 0 15,2 4-1344-15,1 0-288 16,-6 0-48-16,0 0-16 0</inkml:trace>
  <inkml:trace contextRef="#ctx0" brushRef="#br0" timeOffset="148244.87">23162 12979 13823 0,'0'0'1216'0,"0"0"-960"16,1 0-256-16,0 0 0 0,1 0 2176 0,-1 0 384 0,2 3 64 16,4 0 32-16,0 4-160 0,2 2-16 15,-1 0-16-15,0 5 0 0,-2 1-608 0,-1 2-112 16,0 1-16-16,-4 3-16 0,0 2-1008 0,-4 0-192 16,-2 4-32-16,-4-3-16 0,-1 1-320 0,-2-6-144 15,-2 2 128-15,2-5-128 0,1-1 0 0,0-5-256 16,-1 0 48-16,5-6-17520 0</inkml:trace>
  <inkml:trace contextRef="#ctx0" brushRef="#br0" timeOffset="148607.9">23337 13008 13823 0,'0'1'608'0,"0"-1"128"0,0 0-592 0,0 0-144 0,2 0 0 0,-1 0 0 0,0 0 1408 0,2 1 256 15,0 3 64-15,4-1 0 0,-1 4 1072 0,1 1 208 16,2 3 64-16,-2 4 0 0,3 1-848 0,-3 4-176 16,1 4-16-16,-3 2-16 0,1 2-1104 0,-3 4-208 0,-2 3-64 0,-4 2 0 15,-2-1-336-15,-2 1-80 16,-3 1-16-16,-2-1 0 0,-1-2-208 0,0-3 0 16,-1 0 128-16,-1-7-128 0,2 1 0 0,-2-8-256 15,0-1 48-15,-1-5-18064 16</inkml:trace>
  <inkml:trace contextRef="#ctx0" brushRef="#br0" timeOffset="148993.65">23558 12881 32255 0,'-3'9'1424'0,"2"-5"304"0,2 2-1392 0,0-2-336 16,2 2 0-16,-1-2 0 0,2 4 720 0,1 6 80 15,4 13 16-15,2 11 0 0,0 9 496 0,-3 8 96 16,0 2 32-16,-6 0 0 0,0 2-800 0,-6-1-144 16,-4-1-48-16,-1-1 0 0,-3-8-176 0,-2-1-32 15,-4 0-16-15,1-3 0 0,-2-3-224 0,2-6 128 16,0-7-128-16,0 1 0 15,-1-3-320-15,1-2-144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7T11:42:10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1 719 0 0,'-3'2'36'0'0,"-1"-1"0"0"0,1 1 0 0 0,0-1 0 0 0,-1 0 0 0 0,-6 2 0 0 0,-13 4 175 0 0,-50 33 3778 0 0,69-38-3533 0 0,1 0 0 0 0,-1-1 0 0 0,1 1 0 0 0,-1 1-1 0 0,1-1 1 0 0,0 0 0 0 0,0 1 0 0 0,0 0-1 0 0,1-1 1 0 0,-1 1 0 0 0,-4 6 0 0 0,7-8-410 0 0,0 0-1 0 0,0-1 1 0 0,1 1 0 0 0,-1 0 0 0 0,0 0 0 0 0,0 0 0 0 0,0 0 0 0 0,1-1 0 0 0,-1 1 0 0 0,0 0 0 0 0,1 0-1 0 0,-1 0 1 0 0,0-1 0 0 0,1 1 0 0 0,0 1 0 0 0,2 4 174 0 0,6 41-169 0 0,-2 0-1 0 0,1 57 0 0 0,-6-73-25 0 0,-4 26 412 0 0,1-46-383 0 0,0 0 0 0 0,1 1 0 0 0,0-1 0 0 0,1 1-1 0 0,3 20 1 0 0,-3-31-15 0 0,-1 0-1 0 0,0 0 1 0 0,1 0-1 0 0,-1 0 0 0 0,1 0 1 0 0,-1 0-1 0 0,1-1 1 0 0,-1 1-1 0 0,1 0 0 0 0,0 0 1 0 0,-1 0-1 0 0,3 1 1 0 0,-3-2-33 0 0,0 0 0 0 0,0 0 0 0 0,1 0 0 0 0,-1 0 0 0 0,0 1 0 0 0,1-1 0 0 0,-1 0 0 0 0,0 0 1 0 0,0 0-1 0 0,1 0 0 0 0,-1 0 0 0 0,0 0 0 0 0,1 0 0 0 0,-1 0 0 0 0,0 0 0 0 0,0-1 0 0 0,1 1 0 0 0,-1 0 1 0 0,0 0-1 0 0,0 0 0 0 0,1 0 0 0 0,-1 0 0 0 0,0 0 0 0 0,0 0 0 0 0,1-1 0 0 0,-1 1 0 0 0,0 0 0 0 0,0 0 0 0 0,0 0 1 0 0,1-1-1 0 0,-1 1 0 0 0,0 0 0 0 0,0 0 0 0 0,0 0 0 0 0,0-1 0 0 0,1 1 0 0 0,-1 0 0 0 0,0-1 0 0 0,0 1 1 0 0,0 0-1 0 0,0 0 0 0 0,0-1 0 0 0,0 1 0 0 0,0 0 0 0 0,0 0 0 0 0,0-1 0 0 0,0 1 0 0 0,8-25-6 0 0,-1-1 0 0 0,7-46 0 0 0,-13 56 0 0 0,0 0 0 0 0,-1-1 0 0 0,0 1 0 0 0,-1 0 0 0 0,-6-28 0 0 0,0 8 78 0 0,2 0 0 0 0,1 0 0 0 0,2-42 0 0 0,2 71 162 0 0,0 0-1 0 0,1 1 0 0 0,2-10 1 0 0,-3 16-233 0 0,1-1 0 0 0,-1 1 0 0 0,0 0-1 0 0,0 0 1 0 0,0 0 0 0 0,0 0 0 0 0,0 0 0 0 0,0-1 0 0 0,0 1 0 0 0,0 0 0 0 0,0 0 0 0 0,0 0 0 0 0,0 0 0 0 0,0 0 0 0 0,0-1 0 0 0,0 1 0 0 0,0 0 0 0 0,0 0 0 0 0,0 0 0 0 0,0 0 0 0 0,0-1 0 0 0,0 1 0 0 0,0 0 0 0 0,0 0 0 0 0,0 0 0 0 0,0 0 0 0 0,0 0 0 0 0,0-1 0 0 0,0 1 0 0 0,-1 0 0 0 0,1 0 0 0 0,0 0 0 0 0,0 0 0 0 0,0 0 0 0 0,0 0 0 0 0,0 0-1 0 0,0-1 1 0 0,0 1 0 0 0,-1 0 0 0 0,1 0 0 0 0,0 0 0 0 0,0 0 0 0 0,0 0 0 0 0,0 0 0 0 0,-7 2 122 0 0,1-1-578 0 0,6-2-22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7T11:42:12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16 124 1375 0 0,'0'0'107'0'0,"-10"-7"779"0"0,10 7-871 0 0,0 0 0 0 0,0 0 0 0 0,0-1 0 0 0,0 1 0 0 0,-1 0 0 0 0,1 0 0 0 0,0 0 0 0 0,0 0 0 0 0,0 0 0 0 0,0 0 0 0 0,-1 0 0 0 0,1 0 0 0 0,0 0 0 0 0,0 0 0 0 0,0 0 0 0 0,-1 0 0 0 0,1 0 0 0 0,0 1 0 0 0,0-1 0 0 0,0 0 0 0 0,0 0 0 0 0,-1 0 0 0 0,1 0 0 0 0,0 0 0 0 0,0 0 0 0 0,0 0 0 0 0,0 0 0 0 0,0 0 0 0 0,-1 1 0 0 0,1-1 0 0 0,0 0 0 0 0,0 0 0 0 0,0 0 0 0 0,0 0 0 0 0,0 1 0 0 0,0-1 0 0 0,0 0 0 0 0,0 0 0 0 0,-1 0 0 0 0,1 0 0 0 0,0 1 0 0 0,0-1 0 0 0,0 0 0 0 0,0 0 0 0 0,0 0 0 0 0,0 0 0 0 0,0 1 0 0 0,0-1 0 0 0,0 0 0 0 0,0 0 0 0 0,0 0 0 0 0,0 1 0 0 0,0-1 0 0 0,1 0 0 0 0,-1 1 45 0 0,0-1-1 0 0,0 1 1 0 0,0-1 0 0 0,0 1 0 0 0,0-1 0 0 0,0 1-1 0 0,0-1 1 0 0,0 1 0 0 0,0-1 0 0 0,0 1 0 0 0,1-1 0 0 0,-1 1-1 0 0,0-1 1 0 0,0 0 0 0 0,1 1 0 0 0,-1-1 0 0 0,0 1-1 0 0,1-1 1 0 0,-1 0 0 0 0,0 1 0 0 0,1-1 0 0 0,-1 0-1 0 0,0 1 1 0 0,1-1 0 0 0,-1 0 0 0 0,1 1 0 0 0,-1-1 0 0 0,1 0-1 0 0,1 1 49 0 0,-1-1 0 0 0,1 0-1 0 0,-1 0 1 0 0,1 1-1 0 0,-1-1 1 0 0,1 0 0 0 0,0 0-1 0 0,-1-1 1 0 0,3 1-1 0 0,3-2 276 0 0,1 0-1 0 0,12-5 0 0 0,23-10 401 0 0,-41 16-509 0 0,9-4-147 0 0,77-33 40 0 0,-54 29 698 0 0,36-9-422 0 0,-29 12 344 0 0,-28 4-506 0 0,0 0 0 0 0,0-1 0 0 0,16-5-1 0 0,-23 7-172 0 0,8-3-52 0 0,-13 4-53 0 0,-1 0 0 0 0,0 0 0 0 0,1 0 0 0 0,-1 0 0 0 0,0-1 0 0 0,0 1 0 0 0,1 0 0 0 0,-1 0 0 0 0,0 0-1 0 0,0 0 1 0 0,0-1 0 0 0,1 1 0 0 0,-1 0 0 0 0,0 0 0 0 0,0 0 0 0 0,0-1 0 0 0,1 1 0 0 0,-1 0 0 0 0,0 0 0 0 0,0-1 0 0 0,0 1 0 0 0,0 0 0 0 0,0 0-1 0 0,0-1 1 0 0,0 1 0 0 0,0 0 0 0 0,0 0 0 0 0,1-1 0 0 0,-1 1 0 0 0,0 0 0 0 0,0-1 0 0 0,0 1 0 0 0,0 0 0 0 0,-1 0 0 0 0,1-1 0 0 0,0 1 0 0 0,0 0 0 0 0,0 0-1 0 0,0-1 1 0 0,0 1 0 0 0,-3 1 24 0 0,0 0-1 0 0,0 0 1 0 0,0 1-1 0 0,0-1 1 0 0,0 1-1 0 0,-3 2 1 0 0,1-1 60 0 0,-1 0-1 0 0,1 0 1 0 0,-1-1 0 0 0,0 0 0 0 0,-9 2 0 0 0,-9 4 173 0 0,-34 17 378 0 0,38-15-535 0 0,-1-1 0 0 0,-40 12 0 0 0,45-18-67 0 0,1-1 0 0 0,-1 0 1 0 0,0-1-1 0 0,1-1 0 0 0,-1 0 1 0 0,0-2-1 0 0,-18-2 0 0 0,23 1-36 0 0,-20-1 0 0 0,30 2 0 0 0,5-3 0 0 0,8-2 0 0 0,-3 5 0 0 0,-1 0 0 0 0,0-1 0 0 0,8-3 0 0 0,-9 3 0 0 0,0 0 0 0 0,0 1 0 0 0,0 0 0 0 0,14-3 0 0 0,120-12 888 0 0,-139 17-417 0 0,9-2-350 0 0,58-12-1 0 0,-59 11-109 0 0,2 2 32 0 0,54-6 21 0 0,-65 7-38 0 0,0 0 1 0 0,0 0 0 0 0,0 0 0 0 0,0 0 0 0 0,0 0-1 0 0,0 0 1 0 0,0 0 0 0 0,0 1 0 0 0,0-1-1 0 0,0 0 1 0 0,0 1 0 0 0,0-1 0 0 0,0 0 0 0 0,0 1-1 0 0,0-1 1 0 0,0 1 0 0 0,0 0 0 0 0,-1-1 0 0 0,1 1-1 0 0,0 0 1 0 0,0-1 0 0 0,-1 1 0 0 0,1 0-1 0 0,0 0 1 0 0,-1 0 0 0 0,1 0 0 0 0,-1-1 0 0 0,1 1-1 0 0,-1 0 1 0 0,0 0 0 0 0,1 0 0 0 0,-1 0 0 0 0,0 0-1 0 0,1 0 1 0 0,-1 0 0 0 0,0 0 0 0 0,0 0 0 0 0,0 0-1 0 0,0 0 1 0 0,0 0 0 0 0,0 0 0 0 0,0 0-1 0 0,-1 2 1 0 0,1-3-25 0 0,0 0 0 0 0,0 0-1 0 0,-1 1 1 0 0,1-1 0 0 0,0 0-1 0 0,0 0 1 0 0,-1 0 0 0 0,1 1 0 0 0,0-1-1 0 0,0 0 1 0 0,-1 0 0 0 0,1 0-1 0 0,0 0 1 0 0,-1 0 0 0 0,1 1-1 0 0,0-1 1 0 0,0 0 0 0 0,-1 0-1 0 0,1 0 1 0 0,0 0 0 0 0,-1 0 0 0 0,1 0-1 0 0,0 0 1 0 0,-1 0 0 0 0,1 0-1 0 0,0 0 1 0 0,0 0 0 0 0,-1-1-1 0 0,1 1 1 0 0,0 0 0 0 0,-1 0 0 0 0,-12-6 61 0 0,5 3-37 0 0,-8 0-3 0 0,-23-7-1 0 0,30 7-10 0 0,0 0 0 0 0,-1 1 0 0 0,0 0 0 0 0,0 0-1 0 0,0 1 1 0 0,-13 0 0 0 0,-1 2-12 0 0,17-1 0 0 0,-1 1 0 0 0,0-1 0 0 0,-9 3 0 0 0,-3-1 0 0 0,18-2 0 0 0,0 0 0 0 0,0 0 0 0 0,0 0 0 0 0,0 0 0 0 0,0 1 0 0 0,0-1 0 0 0,-1 0 0 0 0,2 1 0 0 0,-1 0 0 0 0,0-1 0 0 0,0 1 0 0 0,0 0 0 0 0,0 0 0 0 0,0 0 0 0 0,1 0 0 0 0,-3 2 0 0 0,4-3 0 0 0,-1 0 0 0 0,1 0 0 0 0,-1 1 0 0 0,1-1 0 0 0,0 0 0 0 0,-1 0 0 0 0,1 0 0 0 0,-1 1 0 0 0,1-1 0 0 0,0 0 0 0 0,-1 0 0 0 0,1 1 0 0 0,0-1 0 0 0,-1 0 0 0 0,1 1 0 0 0,0-1 0 0 0,0 0 0 0 0,-1 1 0 0 0,1-1 0 0 0,0 0 0 0 0,0 1 0 0 0,0-1 0 0 0,0 1 0 0 0,-1-1 0 0 0,1 1 0 0 0,0-1 0 0 0,0 1-1 0 0,0-1 1 0 0,0 0-1 0 0,0 0 0 0 0,0 0 1 0 0,0 0-1 0 0,0 0 1 0 0,0 0-1 0 0,0 0 1 0 0,0 1-1 0 0,0-1 1 0 0,0 0-1 0 0,0 0 0 0 0,0 0 1 0 0,0 0-1 0 0,0 0 1 0 0,0 0-1 0 0,0 1 1 0 0,0-1-1 0 0,0 0 1 0 0,0 0-1 0 0,0 0 0 0 0,0 0 1 0 0,0 0-1 0 0,0 0 1 0 0,0 0-1 0 0,1 1 1 0 0,-1-1-1 0 0,0 0 1 0 0,0 0-1 0 0,0 0 0 0 0,0 0 1 0 0,0 0-1 0 0,0 0 1 0 0,0 0-1 0 0,0 0 1 0 0,1 0-1 0 0,-1 0 1 0 0,0 0-1 0 0,0 0 0 0 0,0 1 1 0 0,0-1-1 0 0,0 0 1 0 0,0 0-1 0 0,0 0 1 0 0,1 0-1 0 0,-1 0 1 0 0,0 0-1 0 0,0 0 0 0 0,0 0 1 0 0,0 0-1 0 0,0 0 1 0 0,0-1-1 0 0,1 1 1 0 0,-1 0-1 0 0,0 0 1 0 0,0 0-1 0 0,0 0 0 0 0,0 0 1 0 0,1 0-2 0 0,-1 0 1 0 0,0 0-1 0 0,0 0 0 0 0,1 0 1 0 0,-1 0-1 0 0,0 0 0 0 0,0 0 1 0 0,1 0-1 0 0,-1 0 0 0 0,0 0 1 0 0,1 0-1 0 0,-1 0 0 0 0,0 0 1 0 0,0 0-1 0 0,1 0 0 0 0,-1 0 1 0 0,0 0-1 0 0,0 0 0 0 0,1 0 1 0 0,-1 0-1 0 0,0 1 1 0 0,0-1-1 0 0,1 0 0 0 0,-1 0 1 0 0,0 1-4 0 0,0-1 0 0 0,0 0 1 0 0,0 0-1 0 0,0 0 0 0 0,0 1 1 0 0,1-1-1 0 0,-1 0 1 0 0,0 0-1 0 0,0 0 0 0 0,0 1 1 0 0,-1-1-1 0 0,1 0 0 0 0,0 0 1 0 0,0 1-1 0 0,0-1 1 0 0,0 0-1 0 0,0 0 0 0 0,0 0 1 0 0,0 1-1 0 0,0-1 0 0 0,0 0 1 0 0,0 0-1 0 0,-1 0 1 0 0,1 0-1 0 0,0 1 0 0 0,0-1 1 0 0,0 0-1 0 0,0 0 0 0 0,0 0 1 0 0,-1 0-1 0 0,1 0 1 0 0,0 1-1 0 0,0-1 0 0 0,0 0 1 0 0,-1 0-1 0 0,1 0 0 0 0,0 0 1 0 0,0 0-1 0 0,0 0 0 0 0,-1 0 1 0 0,1 0-1 0 0,0 0 1 0 0,0 0-1 0 0,-1 0 0 0 0,1 0 1 0 0,0 0-1 0 0,0 0 0 0 0,0 0 1 0 0,-1 0-1 0 0,1 0 1 0 0,0 0-1 0 0,0 0 0 0 0,0 0 1 0 0,-1 0-1 0 0,1 0 0 0 0,0 0 1 0 0,0-1-1 0 0,0 1 1 0 0,-1 0-1 0 0,1 0 0 0 0,0 0 1 0 0,0 0-1 0 0,0 0 0 0 0,0-1 1 0 0,0 1-1 0 0,-1 0 1 0 0,1 0-1 0 0,-10-27-2486 0 0,9 22 1531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7T11:42:13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62 142 2143 0 0,'-1'2'24'0'0,"1"-2"92"0"0,-16 1 1686 0 0,15 0-1778 0 0,-2-1 208 0 0,-1 1-1 0 0,1 1 1 0 0,0-1-1 0 0,0 0 1 0 0,0 1-1 0 0,-4 3 1 0 0,6-4-182 0 0,0-1 0 0 0,1 1-1 0 0,-1-1 1 0 0,1 1 0 0 0,-1 0 0 0 0,1-1 0 0 0,0 1 0 0 0,-1 0 0 0 0,1 0 0 0 0,0-1 0 0 0,-1 1-1 0 0,1 0 1 0 0,0 0 0 0 0,0-1 0 0 0,0 1 0 0 0,0 0 0 0 0,0 0 0 0 0,-1 0 0 0 0,2 0 0 0 0,-1-1-1 0 0,0 1 1 0 0,0 0 0 0 0,0 0 0 0 0,0 0 0 0 0,0-1 0 0 0,1 1 0 0 0,-1 0 0 0 0,0 0 0 0 0,1-1-1 0 0,-1 1 1 0 0,0 0 0 0 0,1-1 0 0 0,0 2 0 0 0,2 5 153 0 0,0 0 0 0 0,0 0-1 0 0,-1 0 1 0 0,0 0 0 0 0,2 10 0 0 0,1 8 41 0 0,0-8-144 0 0,-1 1-1 0 0,-1 0 1 0 0,-1 0-1 0 0,0 22 1 0 0,-1-31-11 0 0,-2 1 0 0 0,1-1 0 0 0,-1 1 1 0 0,-1-1-1 0 0,0 0 0 0 0,0 1 0 0 0,-1-1 0 0 0,0 0 0 0 0,-8 15 1 0 0,0-9-15 0 0,11-15-74 0 0,0 0 0 0 0,-1 0 0 0 0,1 0 0 0 0,0 1-1 0 0,0-1 1 0 0,0 0 0 0 0,0 0 0 0 0,0 0 0 0 0,0 0 0 0 0,0 0 0 0 0,0 0 0 0 0,0 0-1 0 0,0 0 1 0 0,-1 0 0 0 0,1 0 0 0 0,0 0 0 0 0,0 0 0 0 0,0 0 0 0 0,0 0 0 0 0,0 0-1 0 0,0 0 1 0 0,0 0 0 0 0,0 0 0 0 0,-1 0 0 0 0,1 0 0 0 0,0 0 0 0 0,0 0 0 0 0,0 0-1 0 0,0 0 1 0 0,0 0 0 0 0,0 0 0 0 0,0 0 0 0 0,0 0 0 0 0,-1 0 0 0 0,1 0 0 0 0,0 0 0 0 0,0 0-1 0 0,0 0 1 0 0,0 0 0 0 0,0 0 0 0 0,0 0 0 0 0,0 0 0 0 0,0-1 0 0 0,0-9 15 0 0,37-141-57 0 0,-9 51 18 0 0,-15 41 23 0 0,-7 25 0 0 0,2 1 0 0 0,20-52 0 0 0,-26 79 0 0 0,4-11 0 0 0,-6 17 7 0 0,-1 0 0 0 0,0 1 0 0 0,0-1 0 0 0,0 0 0 0 0,1 1 0 0 0,-1-1 0 0 0,0 1 0 0 0,0-1 0 0 0,1 1 0 0 0,-1-1 0 0 0,0 1 0 0 0,0 0 0 0 0,-7 9 284 0 0,0 0 0 0 0,1 0 0 0 0,1 0 0 0 0,0 1 0 0 0,0 0 0 0 0,-4 11 0 0 0,-3 6 213 0 0,8-14-421 0 0,0-1-1 0 0,1 1 0 0 0,0 0 1 0 0,1 1-1 0 0,-1 18 0 0 0,-3 12-53 0 0,-23 111 88 0 0,27-145-95 0 0,1 0-1 0 0,0 15 0 0 0,16-53-21 0 0,31-113-216 0 0,-41 123 176 0 0,0-1 0 0 0,-2 1 0 0 0,0-1 0 0 0,-1 0 0 0 0,-1 0 0 0 0,-2-20 0 0 0,1 24-311 0 0,-3-14-242 0 0,-2 11-3180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06:1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6447 0 0,'-3'7'1083'0'0,"1"0"0"0"0,0 1 0 0 0,1-1-1 0 0,-2 9 1 0 0,2 8 764 0 0,0 24 1 0 0,1-9-727 0 0,-1-4-1201 0 0,5 49 0 0 0,-2-71-5854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7T11:42:17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32 919 0 0,'-23'10'473'0'0,"21"-9"-370"0"0,-1 0 0 0 0,1 0-1 0 0,-1 0 1 0 0,1 0 0 0 0,-1 0 0 0 0,1 0-1 0 0,0 1 1 0 0,-4 2 0 0 0,7-9 278 0 0,1 2-139 0 0,-1 6-5 0 0,-1-4-218 0 0,0 1 0 0 0,0 0 0 0 0,0 0 0 0 0,0-1 0 0 0,0 1 0 0 0,0 0 0 0 0,0 0 0 0 0,0 0 0 0 0,0-1 0 0 0,0 1 0 0 0,0 0 0 0 0,0 0 0 0 0,0 0 0 0 0,0 0 0 0 0,-1-1 0 0 0,1 1 0 0 0,0 0 1 0 0,0 0-1 0 0,0 0 0 0 0,0 0 0 0 0,-1 0 0 0 0,1-1 0 0 0,0 1 0 0 0,0 0 0 0 0,0 0 0 0 0,0 0 0 0 0,-1 0 0 0 0,1 0 0 0 0,0 0 0 0 0,0 0 0 0 0,0 0 0 0 0,-1 0 0 0 0,1 0 0 0 0,0 0 0 0 0,0 0 0 0 0,0 0 0 0 0,-1 0 0 0 0,1 0 0 0 0,0 0 0 0 0,0 0 0 0 0,0 0 1 0 0,-1 0-1 0 0,1 0 0 0 0,0 0 0 0 0,0 0 0 0 0,0 0 0 0 0,-1 0 0 0 0,1 0 0 0 0,0 0 0 0 0,0 0 0 0 0,0 1 0 0 0,-1-1 0 0 0,1 0 0 0 0,0 0 0 0 0,0 0 0 0 0,0 0 0 0 0,0 0 0 0 0,0 1 0 0 0,0-1 0 0 0,-1 0 0 0 0,1 0 0 0 0,0 0 0 0 0,0 1 0 0 0,0-1 0 0 0,0 0 0 0 0,0 0 1 0 0,0 0-1 0 0,0 1 0 0 0,-2 6 835 0 0,3-7-824 0 0,-1 0 0 0 0,0 1-1 0 0,1-1 1 0 0,-1 0-1 0 0,0 1 1 0 0,1-1-1 0 0,-1 0 1 0 0,0 0-1 0 0,1 1 1 0 0,-1-1-1 0 0,1 0 1 0 0,-1 0-1 0 0,0 0 1 0 0,1 0-1 0 0,-1 0 1 0 0,1 0-1 0 0,-1 1 1 0 0,1-1-1 0 0,-1 0 1 0 0,1 0-1 0 0,-1 0 1 0 0,0 0 0 0 0,1-1-1 0 0,23 2 583 0 0,-23-2-533 0 0,11-2-21 0 0,-3 0-55 0 0,1 1 0 0 0,0 0 0 0 0,13-1 0 0 0,-19 3-3 0 0,0 0 0 0 0,0 1 0 0 0,0-1 0 0 0,0 1 0 0 0,0 0 0 0 0,0 0 0 0 0,8 3 0 0 0,17 11 66 0 0,16-9 556 0 0,-43-6-420 0 0,8-5-144 0 0,32-15-46 0 0,-29 11-55 0 0,-20 8-56 0 0,-18 7 131 0 0,21-4 41 0 0,1-1 1 0 0,-1 0-1 0 0,1 0 1 0 0,-1-1 0 0 0,1 1-1 0 0,-1-1 1 0 0,0 1-1 0 0,1-1 1 0 0,-1-1-1 0 0,-6 0 1 0 0,-2-1 50 0 0,-22-8 0 0 0,24 7-150 0 0,0 0 0 0 0,0 0 0 0 0,-14-1 0 0 0,12 3 43 0 0,0 1 1 0 0,0 0-1 0 0,-1 1 0 0 0,1 0 1 0 0,0 1-1 0 0,0 0 0 0 0,0 1 1 0 0,0 0-1 0 0,-21 10 0 0 0,26-11 175 0 0,-1 1 0 0 0,1-1 0 0 0,-17 2 0 0 0,15-5 113 0 0,8-2-5 0 0,7-7 34 0 0,-5 10-289 0 0,10-6-154 0 0,34-18 77 0 0,-34 18-75 0 0,0 5-389 0 0,32-3 384 0 0,-32 3 0 0 0,0 3 19 0 0,41 4 74 0 0,18-3 19 0 0,-4-7 0 0 0,-10-5 11 0 0,-45 6 216 0 0,-48 8 1111 0 0,21-2-1020 0 0,-1-1 0 0 0,1-1 0 0 0,-31-2 0 0 0,39 1-304 0 0,0-1 0 0 0,0 1 0 0 0,0 1 0 0 0,0 0 0 0 0,0 0 0 0 0,0 1 0 0 0,-13 3 0 0 0,8-2-18 0 0,10-2 8 0 0,0 0-1 0 0,0-1 1 0 0,0 1 0 0 0,1 0 0 0 0,-1 0 0 0 0,0 0 0 0 0,-3 3 0 0 0,-4 2 183 0 0,2-1 270 0 0,8-5-448 0 0,0 0 0 0 0,0 1 0 0 0,1-1 0 0 0,-1 0 1 0 0,0 0-1 0 0,1 1 0 0 0,-1-1 0 0 0,0 0 0 0 0,1 0 1 0 0,-1 0-1 0 0,0 0 0 0 0,1 0 0 0 0,-1 1 0 0 0,0-1 1 0 0,1 0-1 0 0,-1 0 0 0 0,0 0 0 0 0,1 0 0 0 0,-1 0 1 0 0,1 0-1 0 0,-1 0 0 0 0,0 0 0 0 0,1 0 0 0 0,-1 0 1 0 0,0-1-1 0 0,1 1 0 0 0,0 0 0 0 0,5-2-22 0 0,-1-1-10 0 0,19-3-1 0 0,-10 3 14 0 0,-6 1-1 0 0,1 0 0 0 0,-1 1 0 0 0,0 0 0 0 0,15 0 0 0 0,-16 1-22 0 0,-6 0-77 0 0,39 3-300 0 0,-28-2 367 0 0,-2 0-92 0 0,-19-4-238 0 0,-133 15 1046 0 0,124-10-629 0 0,3 1-24 0 0,11-3-6 0 0,1 1 0 0 0,-1 0 0 0 0,0-1 0 0 0,1 0 1 0 0,-1 0-1 0 0,0 0 0 0 0,1 0 0 0 0,-7-1 0 0 0,6 0-8 0 0,0 1 0 0 0,0 0 0 0 0,1 0 0 0 0,-1 0 0 0 0,0 0-1 0 0,0 1 1 0 0,0-1 0 0 0,1 1 0 0 0,-8 2 0 0 0,1 0 42 0 0,9-2-64 0 0,-1 4 72 0 0,24-10-420 0 0,28-9 274 0 0,-37 10-7 0 0,-2 1-358 0 0,34-6 306 0 0,-34 6 45 0 0,1 1 35 0 0,38-7 55 0 0,-19 6 14 0 0,-23 4 0 0 0,-4 1-272 0 0,-4-5-64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6.1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19 2303 0 0,'-9'-19'7068'0'0,"8"30"-4888"0"0,3 16-387 0 0,1 1-1 0 0,1-1 0 0 0,9 31 1 0 0,1 6-747 0 0,49 298 965 0 0,-44-201-1997 0 0,-7-49-15 0 0,-9-98 1 0 0,-3-14 0 0 0,0 0 0 0 0,0 1 0 0 0,0-1 0 0 0,0 0 0 0 0,1 0 0 0 0,-1 0 0 0 0,0 0 0 0 0,0 0 0 0 0,0 0 0 0 0,0 0 0 0 0,0 0 0 0 0,0 0 0 0 0,0 0 0 0 0,0 0 0 0 0,0 0 0 0 0,0 0 0 0 0,0 0 0 0 0,0 0 0 0 0,1 0 0 0 0,-1 0 0 0 0,0 0 0 0 0,0 0 0 0 0,0 0 0 0 0,0 0 0 0 0,0 0 0 0 0,0 0 0 0 0,0 0 0 0 0,0 0 0 0 0,0 0 0 0 0,0 0 0 0 0,0 0 0 0 0,1 0 0 0 0,-1 0 0 0 0,0 0 0 0 0,0 0 0 0 0,0 0 0 0 0,0 0 0 0 0,0 0 0 0 0,0-1 0 0 0,0 1 0 0 0,0 0 0 0 0,0 0 0 0 0,0 0 0 0 0,0 0 0 0 0,0 0 0 0 0,0 0 0 0 0,0 0 0 0 0,0 0 0 0 0,0 0 0 0 0,0 0 0 0 0,0 0 0 0 0,0 0 0 0 0,0 0 0 0 0,0-1 0 0 0,0 1 0 0 0,0 0 0 0 0,0 0 0 0 0,0 0 0 0 0,0 0 0 0 0,0 0 0 0 0,0 0 0 0 0,0 0 0 0 0,0 0 0 0 0,0 0 0 0 0,0 0 0 0 0,0-1 0 0 0,5-26 0 0 0,-3 15 0 0 0,3-11-1 0 0,17-72-9 0 0,-10 65-32 0 0,-1 11 31 0 0,18-26 1 0 0,-14 27-12 0 0,19-19 1 0 0,-32 34 20 0 0,0 1 1 0 0,0 0 0 0 0,0 0-1 0 0,0 1 1 0 0,0-1-1 0 0,1 0 1 0 0,-1 1 0 0 0,1-1-1 0 0,-1 1 1 0 0,1 0-1 0 0,0 0 1 0 0,0 0 0 0 0,-1 0-1 0 0,1 0 1 0 0,0 0-1 0 0,0 1 1 0 0,4-1 0 0 0,-5 2-1 0 0,0-1 1 0 0,1 0-1 0 0,-1 1 1 0 0,0 0-1 0 0,0 0 1 0 0,1-1-1 0 0,-1 1 1 0 0,0 0-1 0 0,0 1 1 0 0,0-1-1 0 0,0 0 1 0 0,0 1-1 0 0,-1-1 1 0 0,1 1-1 0 0,0-1 1 0 0,2 4-1 0 0,1 2 11 0 0,0 0-1 0 0,0 1 0 0 0,-1 0 1 0 0,0 0-1 0 0,-1 0 1 0 0,1 0-1 0 0,-1 0 1 0 0,2 13-1 0 0,0 9 120 0 0,-2 1-1 0 0,-1-1 1 0 0,-2 33 0 0 0,0-36-158 0 0,0-21-71 0 0,0 2-246 0 0,0 0-1 0 0,1 0 1 0 0,1 11-1 0 0,0-13-885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6.7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264 43 4607 0 0,'-1'-3'263'0'0,"0"1"0"0"0,0-1 0 0 0,-1 1 0 0 0,1-1 0 0 0,-1 1 0 0 0,1 0 0 0 0,-1 0-1 0 0,0-1 1 0 0,0 1 0 0 0,0 0 0 0 0,-1 1 0 0 0,1-1 0 0 0,0 0 0 0 0,0 1 0 0 0,-1-1-1 0 0,1 1 1 0 0,-1 0 0 0 0,0 0 0 0 0,1 0 0 0 0,-1 0 0 0 0,0 0 0 0 0,0 1-1 0 0,1-1 1 0 0,-1 1 0 0 0,-5-1 0 0 0,0 1 231 0 0,0 0 1 0 0,1 0-1 0 0,-1 1 0 0 0,0 0 0 0 0,1 0 0 0 0,-1 1 1 0 0,1 0-1 0 0,-11 4 0 0 0,10-2-319 0 0,0 0 1 0 0,1 1-1 0 0,-1-1 0 0 0,1 2 1 0 0,0-1-1 0 0,0 1 1 0 0,1 0-1 0 0,0 0 0 0 0,0 1 1 0 0,0 0-1 0 0,1 0 0 0 0,0 0 1 0 0,0 1-1 0 0,1-1 1 0 0,0 1-1 0 0,0 0 0 0 0,1 0 1 0 0,0 1-1 0 0,-3 11 0 0 0,3-7-99 0 0,1 0-1 0 0,0 0 0 0 0,1 0 1 0 0,0 0-1 0 0,1 0 0 0 0,0 0 1 0 0,1 0-1 0 0,1 0 0 0 0,0 0 1 0 0,1 0-1 0 0,0 0 0 0 0,8 18 1 0 0,-9-25-52 0 0,1-1 1 0 0,0 1 0 0 0,0-1 0 0 0,1 1 0 0 0,0-1 0 0 0,0 0 0 0 0,0 0 0 0 0,1-1 0 0 0,-1 1 0 0 0,1-1 0 0 0,0 0 0 0 0,0 0 0 0 0,1 0 0 0 0,-1-1 0 0 0,1 0 0 0 0,-1 0 0 0 0,1-1 0 0 0,9 4 0 0 0,-3-3 14 0 0,-1-1 1 0 0,1 0 0 0 0,-1 0-1 0 0,1-1 1 0 0,0-1 0 0 0,0 0-1 0 0,0 0 1 0 0,-1-1 0 0 0,14-3-1 0 0,-21 3-39 0 0,0 0 0 0 0,0 0 0 0 0,0-1 0 0 0,0 1 0 0 0,4-3 0 0 0,0 0-2 0 0,0 0 1 0 0,0-1-1 0 0,0 0 0 0 0,-1-1 0 0 0,9-7 1 0 0,-9 5-8 0 0,0 0 0 0 0,-1 0 1 0 0,0-1-1 0 0,9-15 1 0 0,-13 18 6 0 0,1 1-1 0 0,-1-1 1 0 0,0 0-1 0 0,0 1 1 0 0,0-1 0 0 0,-1 0-1 0 0,0 0 1 0 0,-1 0 0 0 0,1 0-1 0 0,-1 0 1 0 0,0 0 0 0 0,-1-9-1 0 0,0 3-30 0 0,0-2 38 0 0,0 1 0 0 0,-1 0 0 0 0,-1 0 0 0 0,0 0 0 0 0,-1 0 0 0 0,-1 1 0 0 0,-6-15 0 0 0,9 21-203 0 0,-1 0 0 0 0,-1 1-1 0 0,1-1 1 0 0,-1 0-1 0 0,0 1 1 0 0,0 0 0 0 0,0 0-1 0 0,-1 0 1 0 0,0 1 0 0 0,0-1-1 0 0,0 1 1 0 0,-1 0-1 0 0,1 0 1 0 0,-1 1 0 0 0,0 0-1 0 0,-6-3 1 0 0,-3 2-1201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7.0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10 1839 0 0,'0'0'121'0'0,"0"0"0"0"0,-1 1 0 0 0,1-1 0 0 0,0 0 0 0 0,0 1 0 0 0,0-1-1 0 0,0 0 1 0 0,0 1 0 0 0,0-1 0 0 0,-1 0 0 0 0,1 1 0 0 0,0-1-1 0 0,0 0 1 0 0,0 1 0 0 0,0-1 0 0 0,0 0 0 0 0,0 1 0 0 0,0-1-1 0 0,0 0 1 0 0,0 0 0 0 0,0 1 0 0 0,0-1 0 0 0,1 0 0 0 0,-1 1-1 0 0,0-1 1 0 0,0 0 0 0 0,0 1 0 0 0,0-1 0 0 0,0 0 0 0 0,1 1-1 0 0,-1-1 1 0 0,0 0 0 0 0,0 0 0 0 0,1 1 0 0 0,-1-1 0 0 0,0 0 0 0 0,0 0-1 0 0,1 0 1 0 0,-1 1 0 0 0,0-1 0 0 0,0 0 0 0 0,1 0 0 0 0,-1 0-1 0 0,0 0 1 0 0,1 0 0 0 0,-1 0 0 0 0,0 1 0 0 0,1-1 0 0 0,-1 0-1 0 0,0 0 1 0 0,1 0 0 0 0,-1 0 0 0 0,0 0 0 0 0,1 0 0 0 0,-1 0-1 0 0,0 0 1 0 0,1-1 0 0 0,-1 1 0 0 0,1 0 0 0 0,5 1-138 0 0,1-1 719 0 0,0 0 0 0 0,0 0 1 0 0,0-1-1 0 0,1 0 1 0 0,-1 0-1 0 0,7-3 0 0 0,23-7-933 0 0,-23 6-4640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7.6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163 2 6911 0 0,'-1'0'110'0'0,"1"0"0"0"0,-1-1-1 0 0,0 1 1 0 0,0 0-1 0 0,0 0 1 0 0,1 0 0 0 0,-1 0-1 0 0,0 0 1 0 0,0 0 0 0 0,0 0-1 0 0,0 0 1 0 0,1 0-1 0 0,-1 0 1 0 0,0 1 0 0 0,0-1-1 0 0,0 0 1 0 0,1 0-1 0 0,-1 1 1 0 0,0-1 0 0 0,0 1-1 0 0,0 0 1 0 0,-15 12 1104 0 0,13-10-958 0 0,-5 5 213 0 0,0 1 1 0 0,1 0 0 0 0,0 0-1 0 0,0 1 1 0 0,1 0 0 0 0,-7 17 0 0 0,2-2 388 0 0,-13 47 1 0 0,13-25-432 0 0,3 0-1 0 0,1 1 1 0 0,2 0 0 0 0,2 0-1 0 0,3 1 1 0 0,1-1 0 0 0,3 0-1 0 0,17 87 1 0 0,-16-118-329 0 0,-1 0 1 0 0,10 19-1 0 0,-11-28-320 0 0,0-1 0 0 0,1 0 0 0 0,0 0-1 0 0,1 0 1 0 0,-1-1 0 0 0,1 1-1 0 0,7 5 1 0 0,4 2-6302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8.0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4143 0 0,'0'0'231'0'0,"0"1"0"0"0,0-1 0 0 0,0 1 0 0 0,0-1 0 0 0,0 0 0 0 0,0 1 0 0 0,0-1 0 0 0,0 1 0 0 0,0-1 0 0 0,0 1 0 0 0,0-1 0 0 0,0 0 0 0 0,1 1 0 0 0,-1-1 0 0 0,0 1 0 0 0,0-1 0 0 0,0 0 0 0 0,1 1 0 0 0,-1-1 0 0 0,0 0-1 0 0,0 1 1 0 0,1-1 0 0 0,-1 0 0 0 0,1 1 0 0 0,7 11 1741 0 0,16 15 1754 0 0,40 35-1 0 0,-7-7-2408 0 0,104 102-55 0 0,-154-151-1363 0 0,16 18-884 0 0,-22-23 891 0 0,0 1 0 0 0,0-1 0 0 0,0 1 0 0 0,0 0 1 0 0,0-1-1 0 0,0 1 0 0 0,0 0 0 0 0,0 0 0 0 0,0 0 0 0 0,-1-1 0 0 0,1 1 0 0 0,0 4 1 0 0,-3-4-1145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8.4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256 0 7831 0 0,'-21'10'2052'0'0,"13"-2"-1098"0"0,1 1 0 0 0,-1-1 0 0 0,1 1 0 0 0,1 0 0 0 0,-10 18 0 0 0,5-8-120 0 0,-52 91 1619 0 0,-10 15-1852 0 0,66-115-640 0 0,4-6-100 0 0,-1 1 0 0 0,1-1-1 0 0,0 1 1 0 0,1 0 0 0 0,-1 0-1 0 0,1 0 1 0 0,0 0 0 0 0,0 0-1 0 0,1 0 1 0 0,-1 1 0 0 0,0 5 0 0 0,2-10-135 0 0,2 5-2039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8.8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96 0 7831 0 0,'-6'7'597'0'0,"-1"0"0"0"0,1 1 0 0 0,1-1 0 0 0,-6 10-1 0 0,1-1 377 0 0,1 1-1 0 0,1 0 0 0 0,0 0 0 0 0,1 1 1 0 0,-6 25-1 0 0,11-36-843 0 0,1 1 1 0 0,0-1-1 0 0,0 1 0 0 0,1 0 1 0 0,0-1-1 0 0,0 1 0 0 0,0-1 0 0 0,1 1 1 0 0,0-1-1 0 0,1 1 0 0 0,0-1 1 0 0,0 0-1 0 0,0 0 0 0 0,1 0 1 0 0,0 0-1 0 0,6 10 0 0 0,-3-9-138 0 0,0 1-1 0 0,0-1 0 0 0,7 7 1 0 0,-10-12-123 0 0,0 0 0 0 0,0-1 0 0 0,1 1 1 0 0,-1-1-1 0 0,0 0 0 0 0,1 0 0 0 0,-1 0 1 0 0,1 0-1 0 0,0-1 0 0 0,6 2 0 0 0,1-1-876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9.2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1 138 3223 0 0,'0'2'416'0'0,"0"-1"0"0"0,-1 1 0 0 0,1-1 0 0 0,0 1 0 0 0,0 0 0 0 0,0-1 0 0 0,0 1 0 0 0,0-1-1 0 0,0 1 1 0 0,1-1 0 0 0,-1 1 0 0 0,1-1 0 0 0,0 3 0 0 0,-1-2-64 0 0,3 8 574 0 0,0-1 0 0 0,1 1 0 0 0,0-1 0 0 0,0 0 0 0 0,7 11 0 0 0,-9-16-954 0 0,1-1 1 0 0,-1 1 0 0 0,1 0-1 0 0,0-1 1 0 0,0 1 0 0 0,1-1-1 0 0,-1 0 1 0 0,1 0 0 0 0,0 0 0 0 0,-1 0-1 0 0,1-1 1 0 0,1 0 0 0 0,5 3-1 0 0,-6-5-1480 0 0</inkml:trace>
  <inkml:trace contextRef="#ctx0" brushRef="#br0" timeOffset="1">54 38 6911 0 0,'-3'-2'608'0'0,"1"0"-480"0"0,2 1-128 0 0,0-1 1104 0 0,0 1 200 0 0,0-1 40 0 0,0-3 0 0 0,-1 2-440 0 0,2-2-88 0 0,1 0-16 0 0,0 1-8 0 0,1 0-728 0 0,2 3-152 0 0,-1 1-24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2T14:12:09.6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6447 0 0,'18'12'4723'0'0,"-11"-4"-4130"0"0,0 1 0 0 0,-1 0 0 0 0,1 0-1 0 0,-2 1 1 0 0,1-1 0 0 0,-2 1 0 0 0,1 1 0 0 0,-1-1 0 0 0,-1 1 0 0 0,0-1-1 0 0,0 1 1 0 0,-1 0 0 0 0,1 13 0 0 0,-1-3-377 0 0,-1 0 0 0 0,-1 1 1 0 0,-1-1-1 0 0,-1 0 0 0 0,-1 0 0 0 0,-5 22 0 0 0,5-32-285 0 0,-1 0-1 0 0,0 0 0 0 0,-8 17 1 0 0,6-19-269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0E3FD-7FAE-4E76-BD72-8D86890F249D}" type="datetimeFigureOut">
              <a:rPr lang="en-DE" smtClean="0"/>
              <a:t>16/04/2024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A7C61-AD42-4796-A1FE-2D2211E59C0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9016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Chart </a:t>
            </a:r>
            <a:fld id="{4CBF50E3-ED67-46F2-ABFC-A36EE1082CF7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7263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DF8E-225A-491B-8083-43A3E66DE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3F200-5D85-41BC-B9AF-F71F407FD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4F449-D196-4A5D-B67C-CF1445A47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16/04/2024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991C9-99EF-4A62-8D44-D31EFF17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4E22B-C811-4374-B86D-462CE1532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5471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B84F8-8407-4316-8B64-558614A4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161387-A676-4BF0-87AB-337ADD1F2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C3976-B1D2-493C-AE0F-E2B30D211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16/04/2024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1D328-2138-43EA-984E-1CB213252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7D8B-B95F-421B-B2E4-E59F92A6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736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5D093-EB8C-40F9-A606-95E4DBFBC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49629-BF19-4AC6-AA05-EA9EED21F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09039-6053-4B98-91FF-F46EC1E97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16/04/2024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DC86F-047B-4E5E-B580-927B7125B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0859C-4907-4AE7-9633-43BB1A92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6391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 userDrawn="1"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 userDrawn="1"/>
        </p:nvSpPr>
        <p:spPr bwMode="gray">
          <a:xfrm>
            <a:off x="239186" y="3909485"/>
            <a:ext cx="11468097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5" y="3902393"/>
            <a:ext cx="11228919" cy="1375516"/>
          </a:xfrm>
          <a:noFill/>
        </p:spPr>
        <p:txBody>
          <a:bodyPr lIns="108000" tIns="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8365" y="5277909"/>
            <a:ext cx="11228919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3529096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 userDrawn="1"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 userDrawn="1"/>
        </p:nvSpPr>
        <p:spPr bwMode="gray">
          <a:xfrm>
            <a:off x="239186" y="4805683"/>
            <a:ext cx="11468100" cy="1840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8686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5781868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43340" y="2"/>
            <a:ext cx="9841093" cy="150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1"/>
          <p:cNvGrpSpPr>
            <a:grpSpLocks noChangeAspect="1"/>
          </p:cNvGrpSpPr>
          <p:nvPr userDrawn="1"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3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 userDrawn="1"/>
        </p:nvSpPr>
        <p:spPr bwMode="gray">
          <a:xfrm>
            <a:off x="239185" y="3909485"/>
            <a:ext cx="11468100" cy="2736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7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3902392"/>
            <a:ext cx="11468097" cy="2743941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3909486"/>
            <a:ext cx="11228919" cy="1368423"/>
          </a:xfrm>
          <a:noFill/>
        </p:spPr>
        <p:txBody>
          <a:bodyPr lIns="108000" tIns="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8367" y="5277909"/>
            <a:ext cx="11228916" cy="1120033"/>
          </a:xfrm>
        </p:spPr>
        <p:txBody>
          <a:bodyPr rIns="108000"/>
          <a:lstStyle>
            <a:lvl1pPr marL="0" indent="0" algn="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0772095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9504379" y="270730"/>
            <a:ext cx="2687621" cy="157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96000" rIns="144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endParaRPr lang="de-DE" sz="16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43340" y="2"/>
            <a:ext cx="9841093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11"/>
          <p:cNvGrpSpPr>
            <a:grpSpLocks noChangeAspect="1"/>
          </p:cNvGrpSpPr>
          <p:nvPr userDrawn="1"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11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20"/>
          <p:cNvSpPr/>
          <p:nvPr userDrawn="1"/>
        </p:nvSpPr>
        <p:spPr bwMode="gray">
          <a:xfrm>
            <a:off x="239185" y="4805683"/>
            <a:ext cx="11468100" cy="184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78367" y="1411817"/>
            <a:ext cx="11474451" cy="4993219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9186" y="4805681"/>
            <a:ext cx="11468097" cy="1840652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6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7" y="4805681"/>
            <a:ext cx="11228919" cy="1599355"/>
          </a:xfrm>
          <a:noFill/>
        </p:spPr>
        <p:txBody>
          <a:bodyPr lIns="108000" tIns="0"/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20625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78367" y="1653118"/>
            <a:ext cx="9169400" cy="4751917"/>
          </a:xfrm>
          <a:noFill/>
        </p:spPr>
        <p:txBody>
          <a:bodyPr lIns="0" tIns="0" rIns="0" bIns="0"/>
          <a:lstStyle>
            <a:lvl1pPr marL="478355" indent="-478355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>
                <a:solidFill>
                  <a:schemeClr val="tx1"/>
                </a:solidFill>
              </a:defRPr>
            </a:lvl1pPr>
            <a:lvl2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2pPr>
            <a:lvl3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3pPr>
            <a:lvl4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4pPr>
            <a:lvl5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5pPr>
            <a:lvl6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6pPr>
            <a:lvl7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>
                <a:solidFill>
                  <a:schemeClr val="tx1"/>
                </a:solidFill>
              </a:defRPr>
            </a:lvl7pPr>
            <a:lvl8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8pPr>
            <a:lvl9pPr marL="839979" indent="-35999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1225584"/>
      </p:ext>
    </p:extLst>
  </p:cSld>
  <p:clrMapOvr>
    <a:masterClrMapping/>
  </p:clrMapOvr>
  <p:transition spd="slow">
    <p:wipe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/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90652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>
            <a:lvl1pPr marL="239994" indent="-239994">
              <a:buClr>
                <a:schemeClr val="accent1"/>
              </a:buClr>
              <a:buFont typeface="Arial" panose="020B0604020202020204" pitchFamily="34" charset="0"/>
              <a:buChar char="■"/>
              <a:defRPr baseline="0"/>
            </a:lvl1pPr>
            <a:lvl2pPr marL="479988" indent="-241294">
              <a:buFont typeface="Arial" panose="020B0604020202020204" pitchFamily="34" charset="0"/>
              <a:buChar char="□"/>
              <a:defRPr/>
            </a:lvl2pPr>
            <a:lvl3pPr marL="719982" indent="-239994">
              <a:buFont typeface="Arial" panose="020B0604020202020204" pitchFamily="34" charset="0"/>
              <a:buChar char="–"/>
              <a:defRPr/>
            </a:lvl3pPr>
            <a:lvl4pPr marL="359991" indent="-359991">
              <a:buFont typeface="+mj-lt"/>
              <a:buAutoNum type="arabicPeriod"/>
              <a:defRPr/>
            </a:lvl4pPr>
            <a:lvl5pPr marL="719982" indent="-359991">
              <a:buFont typeface="+mj-lt"/>
              <a:buAutoNum type="alphaLcParenR"/>
              <a:defRPr/>
            </a:lvl5pPr>
            <a:lvl6pPr marL="0" indent="0">
              <a:spcBef>
                <a:spcPts val="533"/>
              </a:spcBef>
              <a:spcAft>
                <a:spcPts val="533"/>
              </a:spcAft>
              <a:buNone/>
              <a:defRPr sz="2133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614172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7" y="1653116"/>
            <a:ext cx="4466167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181602" y="1653116"/>
            <a:ext cx="4466167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19712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0DA8-38C0-4EAE-96C0-B768AB76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15AAD-8225-4D5E-952E-A4CD97EE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677E1-431F-4937-93EF-5A3DBACA2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16/04/2024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AE8B6-0710-449D-BBA8-F1C747EC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B702E-0944-4A33-B7A4-A1C864CE0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99463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1653116"/>
            <a:ext cx="2112433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1653116"/>
            <a:ext cx="2114551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1653116"/>
            <a:ext cx="2114551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1653116"/>
            <a:ext cx="2114551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90577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478369" y="2228866"/>
            <a:ext cx="2112433" cy="417616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832102" y="2228866"/>
            <a:ext cx="2114551" cy="4176167"/>
          </a:xfrm>
        </p:spPr>
        <p:txBody>
          <a:bodyPr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82647" y="2228866"/>
            <a:ext cx="2114551" cy="4176167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7533218" y="2228866"/>
            <a:ext cx="2114551" cy="4176167"/>
          </a:xfrm>
        </p:spPr>
        <p:txBody>
          <a:bodyPr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78369" y="1653118"/>
            <a:ext cx="2112433" cy="383729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32102" y="1653118"/>
            <a:ext cx="2112433" cy="383729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184765" y="1653118"/>
            <a:ext cx="2112433" cy="383729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525592" y="1653118"/>
            <a:ext cx="2112433" cy="383729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4pPr>
            <a:lvl5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5pPr>
            <a:lvl6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6pPr>
            <a:lvl7pPr marL="0" indent="0" algn="l">
              <a:spcBef>
                <a:spcPts val="400"/>
              </a:spcBef>
              <a:spcAft>
                <a:spcPts val="400"/>
              </a:spcAft>
              <a:buNone/>
              <a:defRPr sz="1600" b="1">
                <a:solidFill>
                  <a:schemeClr val="bg1"/>
                </a:solidFill>
              </a:defRPr>
            </a:lvl7pPr>
            <a:lvl8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504581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832101" y="1653116"/>
            <a:ext cx="6815668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4" y="1653118"/>
            <a:ext cx="2351616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84586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183721" y="1653116"/>
            <a:ext cx="4464049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6" y="1653118"/>
            <a:ext cx="4705349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25369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7535337" y="1653116"/>
            <a:ext cx="2112433" cy="475191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3" y="1653118"/>
            <a:ext cx="7056967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319398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9181" y="1653118"/>
            <a:ext cx="9649883" cy="4751916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088641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239186" y="3909485"/>
            <a:ext cx="11468100" cy="2736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43339" y="2"/>
            <a:ext cx="9745727" cy="15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78368" y="3909485"/>
            <a:ext cx="11228913" cy="2495551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478368" y="3669244"/>
            <a:ext cx="11474448" cy="240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07286" y="3912502"/>
            <a:ext cx="245532" cy="2492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86948590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489B-C0EE-447D-BA77-520B3362F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A0C1F-C74C-421E-A0A2-0384C0AD9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B72E9-C205-46EE-B445-FD36595CC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16/04/2024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2574-B570-45EE-80EA-36743B713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6028A-0C12-40C5-A350-E067D0F2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5087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CE688-AB71-4B03-AE74-3D70D46E0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74385-A4B3-4E67-A21C-9E5DDA2279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8EFBD-7F7B-4047-A868-EE246A294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D80AE-BCC7-4E56-985B-25D5603F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16/04/2024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42192-85C8-4CF1-9293-9A2125B5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ACCBC-09AC-428A-9998-FB78A380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7027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479A-44BB-42C8-9740-6A1E40B7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B404B-951C-4B44-A4F5-49CA20A4A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B37E4-C426-4E38-8D98-0B6AB4C3B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48747-8B40-440D-9D0F-6FE25D279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3A5BCC-9D20-487E-B0C4-152797E84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ECD7DC-7D56-4D4B-87BC-F3213891B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16/04/2024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4B24B1-881E-40B4-A716-5BD113B5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0BC087-3900-4E33-9CD9-D60AD389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2502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B6E3-8BF8-42E5-9E84-418BEEA9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328D9B-2AF7-410F-B4FD-709A2B0F5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16/04/2024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20638-3766-43B2-BB78-90588E988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7F30A-0162-43E9-8352-823A6087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5801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473E72-907B-4ACA-9C86-C14908EE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16/04/2024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4993A-1ADA-458B-8ED4-FD4ED6ED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BF02B-122A-4EC6-BC7A-D3EC296D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388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3D03-8BA9-42EE-8073-B9C215B5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659D1-0915-481C-A809-9ED81C62B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EC856-B9C6-4ED4-8CC8-1FF5C0C32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A4175-95DA-4034-8DFF-8B8737020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16/04/2024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FAD60-4997-46EA-8C7B-767D2065A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86C12-BDF2-43D3-A9C5-ED37CAE5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105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6919-E877-4817-9304-35AD601AC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A5BB5-D5FF-4722-B9CF-C3E746035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6B212-5F6A-43CD-AEA9-126777AAB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E9230-9228-40CA-9B32-5C6B7AB6D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A4C6-6432-4352-8A97-AE2069F1EC79}" type="datetimeFigureOut">
              <a:rPr lang="en-DE" smtClean="0"/>
              <a:t>16/04/2024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FDE1F-ABBF-4EF7-A371-1CF6EE31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3003E-1715-4277-A826-662509BC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755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99AD82-311F-4E15-A02F-625C719D2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A04D6-4E5D-46CA-95CC-C59C4302B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E43B2-A53B-4546-B014-8266B24A5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AA4C6-6432-4352-8A97-AE2069F1EC79}" type="datetimeFigureOut">
              <a:rPr lang="en-DE" smtClean="0"/>
              <a:t>16/04/2024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695CB-802C-47DB-96E0-80AEAD053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CF139-9A6B-4007-B667-FC2792452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FD77F-3C46-4FF7-9036-F970BE9E68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1029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236227" y="1"/>
            <a:ext cx="9651779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8369" y="144001"/>
            <a:ext cx="9169401" cy="1236784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8369" y="1653116"/>
            <a:ext cx="9169401" cy="47519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889069" y="5541237"/>
            <a:ext cx="2063751" cy="623024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Speaker, Job Description, Date if needed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9889069" y="4749938"/>
            <a:ext cx="2063751" cy="695287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9889069" y="6164260"/>
            <a:ext cx="2063751" cy="240773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35593" y="1407799"/>
            <a:ext cx="132605" cy="5232392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12208807" y="1407799"/>
            <a:ext cx="132605" cy="5232392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6027687" y="-5942288"/>
            <a:ext cx="132605" cy="11715527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6027687" y="1101918"/>
            <a:ext cx="132605" cy="11715527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9744406" y="3188974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Rectangle 65"/>
          <p:cNvSpPr/>
          <p:nvPr/>
        </p:nvSpPr>
        <p:spPr bwMode="gray">
          <a:xfrm>
            <a:off x="236227" y="1375439"/>
            <a:ext cx="9651779" cy="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10176454" y="270730"/>
            <a:ext cx="1824204" cy="1041877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10128448" y="1155032"/>
            <a:ext cx="1920213" cy="22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0538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>
    <p:fade/>
  </p:transition>
  <p:hf hdr="0"/>
  <p:txStyles>
    <p:titleStyle>
      <a:lvl1pPr algn="l" defTabSz="1219170" rtl="0" eaLnBrk="1" latinLnBrk="0" hangingPunct="1">
        <a:spcBef>
          <a:spcPct val="0"/>
        </a:spcBef>
        <a:buNone/>
        <a:defRPr sz="2667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41294" indent="-241294" algn="l" defTabSz="121917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■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479988" indent="-239994" algn="l" defTabSz="121917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□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9994" algn="l" defTabSz="121917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359991" indent="-359991" algn="l" defTabSz="121917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rabicPeriod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719982" indent="-359991" algn="l" defTabSz="121917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+mj-lt"/>
        <a:buAutoNum type="alphaLcParenR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ct val="100000"/>
        </a:lnSpc>
        <a:spcBef>
          <a:spcPts val="533"/>
        </a:spcBef>
        <a:spcAft>
          <a:spcPts val="533"/>
        </a:spcAft>
        <a:buClr>
          <a:schemeClr val="accent1"/>
        </a:buClr>
        <a:buSzPct val="90000"/>
        <a:buFont typeface="Arial" panose="020B0604020202020204" pitchFamily="34" charset="0"/>
        <a:buNone/>
        <a:defRPr sz="2133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ct val="1000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1219170" rtl="0" eaLnBrk="1" latinLnBrk="0" hangingPunct="1">
        <a:lnSpc>
          <a:spcPct val="100000"/>
        </a:lnSpc>
        <a:spcBef>
          <a:spcPts val="533"/>
        </a:spcBef>
        <a:spcAft>
          <a:spcPts val="533"/>
        </a:spcAft>
        <a:buFont typeface="Arial" panose="020B0604020202020204" pitchFamily="34" charset="0"/>
        <a:buNone/>
        <a:defRPr sz="2133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hristoph.karg@hpi.uni-potsdam.de" TargetMode="Externa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20.png"/><Relationship Id="rId42" Type="http://schemas.openxmlformats.org/officeDocument/2006/relationships/customXml" Target="../ink/ink23.xml"/><Relationship Id="rId63" Type="http://schemas.openxmlformats.org/officeDocument/2006/relationships/image" Target="../media/image41.png"/><Relationship Id="rId84" Type="http://schemas.openxmlformats.org/officeDocument/2006/relationships/customXml" Target="../ink/ink44.xml"/><Relationship Id="rId138" Type="http://schemas.openxmlformats.org/officeDocument/2006/relationships/customXml" Target="../ink/ink71.xml"/><Relationship Id="rId159" Type="http://schemas.openxmlformats.org/officeDocument/2006/relationships/image" Target="../media/image89.png"/><Relationship Id="rId107" Type="http://schemas.openxmlformats.org/officeDocument/2006/relationships/image" Target="../media/image63.png"/><Relationship Id="rId11" Type="http://schemas.openxmlformats.org/officeDocument/2006/relationships/image" Target="../media/image15.png"/><Relationship Id="rId32" Type="http://schemas.openxmlformats.org/officeDocument/2006/relationships/customXml" Target="../ink/ink18.xml"/><Relationship Id="rId53" Type="http://schemas.openxmlformats.org/officeDocument/2006/relationships/image" Target="../media/image36.png"/><Relationship Id="rId74" Type="http://schemas.openxmlformats.org/officeDocument/2006/relationships/customXml" Target="../ink/ink39.xml"/><Relationship Id="rId128" Type="http://schemas.openxmlformats.org/officeDocument/2006/relationships/customXml" Target="../ink/ink66.xml"/><Relationship Id="rId149" Type="http://schemas.openxmlformats.org/officeDocument/2006/relationships/image" Target="../media/image84.png"/><Relationship Id="rId5" Type="http://schemas.openxmlformats.org/officeDocument/2006/relationships/image" Target="../media/image1210.png"/><Relationship Id="rId95" Type="http://schemas.openxmlformats.org/officeDocument/2006/relationships/image" Target="../media/image57.png"/><Relationship Id="rId160" Type="http://schemas.openxmlformats.org/officeDocument/2006/relationships/customXml" Target="../ink/ink82.xml"/><Relationship Id="rId22" Type="http://schemas.openxmlformats.org/officeDocument/2006/relationships/customXml" Target="../ink/ink13.xml"/><Relationship Id="rId43" Type="http://schemas.openxmlformats.org/officeDocument/2006/relationships/image" Target="../media/image31.png"/><Relationship Id="rId64" Type="http://schemas.openxmlformats.org/officeDocument/2006/relationships/customXml" Target="../ink/ink34.xml"/><Relationship Id="rId118" Type="http://schemas.openxmlformats.org/officeDocument/2006/relationships/customXml" Target="../ink/ink61.xml"/><Relationship Id="rId139" Type="http://schemas.openxmlformats.org/officeDocument/2006/relationships/image" Target="../media/image79.png"/><Relationship Id="rId85" Type="http://schemas.openxmlformats.org/officeDocument/2006/relationships/image" Target="../media/image52.png"/><Relationship Id="rId150" Type="http://schemas.openxmlformats.org/officeDocument/2006/relationships/customXml" Target="../ink/ink77.xml"/><Relationship Id="rId12" Type="http://schemas.openxmlformats.org/officeDocument/2006/relationships/customXml" Target="../ink/ink8.xml"/><Relationship Id="rId17" Type="http://schemas.openxmlformats.org/officeDocument/2006/relationships/image" Target="../media/image18.png"/><Relationship Id="rId33" Type="http://schemas.openxmlformats.org/officeDocument/2006/relationships/image" Target="../media/image26.png"/><Relationship Id="rId38" Type="http://schemas.openxmlformats.org/officeDocument/2006/relationships/customXml" Target="../ink/ink21.xml"/><Relationship Id="rId59" Type="http://schemas.openxmlformats.org/officeDocument/2006/relationships/image" Target="../media/image39.png"/><Relationship Id="rId103" Type="http://schemas.openxmlformats.org/officeDocument/2006/relationships/image" Target="../media/image61.png"/><Relationship Id="rId108" Type="http://schemas.openxmlformats.org/officeDocument/2006/relationships/customXml" Target="../ink/ink56.xml"/><Relationship Id="rId124" Type="http://schemas.openxmlformats.org/officeDocument/2006/relationships/customXml" Target="../ink/ink64.xml"/><Relationship Id="rId129" Type="http://schemas.openxmlformats.org/officeDocument/2006/relationships/image" Target="../media/image74.png"/><Relationship Id="rId54" Type="http://schemas.openxmlformats.org/officeDocument/2006/relationships/customXml" Target="../ink/ink29.xml"/><Relationship Id="rId70" Type="http://schemas.openxmlformats.org/officeDocument/2006/relationships/customXml" Target="../ink/ink37.xml"/><Relationship Id="rId75" Type="http://schemas.openxmlformats.org/officeDocument/2006/relationships/image" Target="../media/image47.png"/><Relationship Id="rId91" Type="http://schemas.openxmlformats.org/officeDocument/2006/relationships/image" Target="../media/image55.png"/><Relationship Id="rId96" Type="http://schemas.openxmlformats.org/officeDocument/2006/relationships/customXml" Target="../ink/ink50.xml"/><Relationship Id="rId140" Type="http://schemas.openxmlformats.org/officeDocument/2006/relationships/customXml" Target="../ink/ink72.xml"/><Relationship Id="rId145" Type="http://schemas.openxmlformats.org/officeDocument/2006/relationships/image" Target="../media/image82.png"/><Relationship Id="rId161" Type="http://schemas.openxmlformats.org/officeDocument/2006/relationships/image" Target="../media/image90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5.xml"/><Relationship Id="rId23" Type="http://schemas.openxmlformats.org/officeDocument/2006/relationships/image" Target="../media/image21.png"/><Relationship Id="rId28" Type="http://schemas.openxmlformats.org/officeDocument/2006/relationships/customXml" Target="../ink/ink16.xml"/><Relationship Id="rId49" Type="http://schemas.openxmlformats.org/officeDocument/2006/relationships/image" Target="../media/image34.png"/><Relationship Id="rId114" Type="http://schemas.openxmlformats.org/officeDocument/2006/relationships/customXml" Target="../ink/ink59.xml"/><Relationship Id="rId119" Type="http://schemas.openxmlformats.org/officeDocument/2006/relationships/image" Target="../media/image69.png"/><Relationship Id="rId44" Type="http://schemas.openxmlformats.org/officeDocument/2006/relationships/customXml" Target="../ink/ink24.xml"/><Relationship Id="rId60" Type="http://schemas.openxmlformats.org/officeDocument/2006/relationships/customXml" Target="../ink/ink32.xml"/><Relationship Id="rId65" Type="http://schemas.openxmlformats.org/officeDocument/2006/relationships/image" Target="../media/image42.png"/><Relationship Id="rId81" Type="http://schemas.openxmlformats.org/officeDocument/2006/relationships/image" Target="../media/image50.png"/><Relationship Id="rId86" Type="http://schemas.openxmlformats.org/officeDocument/2006/relationships/customXml" Target="../ink/ink45.xml"/><Relationship Id="rId130" Type="http://schemas.openxmlformats.org/officeDocument/2006/relationships/customXml" Target="../ink/ink67.xml"/><Relationship Id="rId135" Type="http://schemas.openxmlformats.org/officeDocument/2006/relationships/image" Target="../media/image77.png"/><Relationship Id="rId151" Type="http://schemas.openxmlformats.org/officeDocument/2006/relationships/image" Target="../media/image85.png"/><Relationship Id="rId156" Type="http://schemas.openxmlformats.org/officeDocument/2006/relationships/customXml" Target="../ink/ink80.xml"/><Relationship Id="rId13" Type="http://schemas.openxmlformats.org/officeDocument/2006/relationships/image" Target="../media/image16.png"/><Relationship Id="rId18" Type="http://schemas.openxmlformats.org/officeDocument/2006/relationships/customXml" Target="../ink/ink11.xml"/><Relationship Id="rId39" Type="http://schemas.openxmlformats.org/officeDocument/2006/relationships/image" Target="../media/image29.png"/><Relationship Id="rId109" Type="http://schemas.openxmlformats.org/officeDocument/2006/relationships/image" Target="../media/image64.png"/><Relationship Id="rId34" Type="http://schemas.openxmlformats.org/officeDocument/2006/relationships/customXml" Target="../ink/ink19.xml"/><Relationship Id="rId50" Type="http://schemas.openxmlformats.org/officeDocument/2006/relationships/customXml" Target="../ink/ink27.xml"/><Relationship Id="rId55" Type="http://schemas.openxmlformats.org/officeDocument/2006/relationships/image" Target="../media/image37.png"/><Relationship Id="rId76" Type="http://schemas.openxmlformats.org/officeDocument/2006/relationships/customXml" Target="../ink/ink40.xml"/><Relationship Id="rId97" Type="http://schemas.openxmlformats.org/officeDocument/2006/relationships/image" Target="../media/image58.png"/><Relationship Id="rId104" Type="http://schemas.openxmlformats.org/officeDocument/2006/relationships/customXml" Target="../ink/ink54.xml"/><Relationship Id="rId120" Type="http://schemas.openxmlformats.org/officeDocument/2006/relationships/customXml" Target="../ink/ink62.xml"/><Relationship Id="rId125" Type="http://schemas.openxmlformats.org/officeDocument/2006/relationships/image" Target="../media/image72.png"/><Relationship Id="rId141" Type="http://schemas.openxmlformats.org/officeDocument/2006/relationships/image" Target="../media/image80.png"/><Relationship Id="rId146" Type="http://schemas.openxmlformats.org/officeDocument/2006/relationships/customXml" Target="../ink/ink75.xml"/><Relationship Id="rId7" Type="http://schemas.openxmlformats.org/officeDocument/2006/relationships/image" Target="../media/image13.png"/><Relationship Id="rId71" Type="http://schemas.openxmlformats.org/officeDocument/2006/relationships/image" Target="../media/image45.png"/><Relationship Id="rId92" Type="http://schemas.openxmlformats.org/officeDocument/2006/relationships/customXml" Target="../ink/ink48.xml"/><Relationship Id="rId162" Type="http://schemas.openxmlformats.org/officeDocument/2006/relationships/customXml" Target="../ink/ink83.xml"/><Relationship Id="rId2" Type="http://schemas.openxmlformats.org/officeDocument/2006/relationships/customXml" Target="../ink/ink3.xml"/><Relationship Id="rId29" Type="http://schemas.openxmlformats.org/officeDocument/2006/relationships/image" Target="../media/image24.png"/><Relationship Id="rId24" Type="http://schemas.openxmlformats.org/officeDocument/2006/relationships/customXml" Target="../ink/ink14.xml"/><Relationship Id="rId40" Type="http://schemas.openxmlformats.org/officeDocument/2006/relationships/customXml" Target="../ink/ink22.xml"/><Relationship Id="rId45" Type="http://schemas.openxmlformats.org/officeDocument/2006/relationships/image" Target="../media/image32.png"/><Relationship Id="rId66" Type="http://schemas.openxmlformats.org/officeDocument/2006/relationships/customXml" Target="../ink/ink35.xml"/><Relationship Id="rId87" Type="http://schemas.openxmlformats.org/officeDocument/2006/relationships/image" Target="../media/image53.png"/><Relationship Id="rId110" Type="http://schemas.openxmlformats.org/officeDocument/2006/relationships/customXml" Target="../ink/ink57.xml"/><Relationship Id="rId115" Type="http://schemas.openxmlformats.org/officeDocument/2006/relationships/image" Target="../media/image67.png"/><Relationship Id="rId131" Type="http://schemas.openxmlformats.org/officeDocument/2006/relationships/image" Target="../media/image75.png"/><Relationship Id="rId136" Type="http://schemas.openxmlformats.org/officeDocument/2006/relationships/customXml" Target="../ink/ink70.xml"/><Relationship Id="rId157" Type="http://schemas.openxmlformats.org/officeDocument/2006/relationships/image" Target="../media/image88.png"/><Relationship Id="rId61" Type="http://schemas.openxmlformats.org/officeDocument/2006/relationships/image" Target="../media/image40.png"/><Relationship Id="rId82" Type="http://schemas.openxmlformats.org/officeDocument/2006/relationships/customXml" Target="../ink/ink43.xml"/><Relationship Id="rId152" Type="http://schemas.openxmlformats.org/officeDocument/2006/relationships/customXml" Target="../ink/ink78.xml"/><Relationship Id="rId19" Type="http://schemas.openxmlformats.org/officeDocument/2006/relationships/image" Target="../media/image19.png"/><Relationship Id="rId14" Type="http://schemas.openxmlformats.org/officeDocument/2006/relationships/customXml" Target="../ink/ink9.xml"/><Relationship Id="rId30" Type="http://schemas.openxmlformats.org/officeDocument/2006/relationships/customXml" Target="../ink/ink17.xml"/><Relationship Id="rId35" Type="http://schemas.openxmlformats.org/officeDocument/2006/relationships/image" Target="../media/image27.png"/><Relationship Id="rId56" Type="http://schemas.openxmlformats.org/officeDocument/2006/relationships/customXml" Target="../ink/ink30.xml"/><Relationship Id="rId77" Type="http://schemas.openxmlformats.org/officeDocument/2006/relationships/image" Target="../media/image48.png"/><Relationship Id="rId100" Type="http://schemas.openxmlformats.org/officeDocument/2006/relationships/customXml" Target="../ink/ink52.xml"/><Relationship Id="rId105" Type="http://schemas.openxmlformats.org/officeDocument/2006/relationships/image" Target="../media/image62.png"/><Relationship Id="rId126" Type="http://schemas.openxmlformats.org/officeDocument/2006/relationships/customXml" Target="../ink/ink65.xml"/><Relationship Id="rId147" Type="http://schemas.openxmlformats.org/officeDocument/2006/relationships/image" Target="../media/image83.png"/><Relationship Id="rId8" Type="http://schemas.openxmlformats.org/officeDocument/2006/relationships/customXml" Target="../ink/ink6.xml"/><Relationship Id="rId51" Type="http://schemas.openxmlformats.org/officeDocument/2006/relationships/image" Target="../media/image35.png"/><Relationship Id="rId72" Type="http://schemas.openxmlformats.org/officeDocument/2006/relationships/customXml" Target="../ink/ink38.xml"/><Relationship Id="rId93" Type="http://schemas.openxmlformats.org/officeDocument/2006/relationships/image" Target="../media/image56.png"/><Relationship Id="rId98" Type="http://schemas.openxmlformats.org/officeDocument/2006/relationships/customXml" Target="../ink/ink51.xml"/><Relationship Id="rId121" Type="http://schemas.openxmlformats.org/officeDocument/2006/relationships/image" Target="../media/image70.png"/><Relationship Id="rId142" Type="http://schemas.openxmlformats.org/officeDocument/2006/relationships/customXml" Target="../ink/ink73.xml"/><Relationship Id="rId163" Type="http://schemas.openxmlformats.org/officeDocument/2006/relationships/image" Target="../media/image91.png"/><Relationship Id="rId3" Type="http://schemas.openxmlformats.org/officeDocument/2006/relationships/image" Target="../media/image1110.png"/><Relationship Id="rId25" Type="http://schemas.openxmlformats.org/officeDocument/2006/relationships/image" Target="../media/image22.png"/><Relationship Id="rId46" Type="http://schemas.openxmlformats.org/officeDocument/2006/relationships/customXml" Target="../ink/ink25.xml"/><Relationship Id="rId67" Type="http://schemas.openxmlformats.org/officeDocument/2006/relationships/image" Target="../media/image43.png"/><Relationship Id="rId116" Type="http://schemas.openxmlformats.org/officeDocument/2006/relationships/customXml" Target="../ink/ink60.xml"/><Relationship Id="rId137" Type="http://schemas.openxmlformats.org/officeDocument/2006/relationships/image" Target="../media/image78.png"/><Relationship Id="rId158" Type="http://schemas.openxmlformats.org/officeDocument/2006/relationships/customXml" Target="../ink/ink81.xml"/><Relationship Id="rId20" Type="http://schemas.openxmlformats.org/officeDocument/2006/relationships/customXml" Target="../ink/ink12.xml"/><Relationship Id="rId41" Type="http://schemas.openxmlformats.org/officeDocument/2006/relationships/image" Target="../media/image30.png"/><Relationship Id="rId62" Type="http://schemas.openxmlformats.org/officeDocument/2006/relationships/customXml" Target="../ink/ink33.xml"/><Relationship Id="rId83" Type="http://schemas.openxmlformats.org/officeDocument/2006/relationships/image" Target="../media/image51.png"/><Relationship Id="rId88" Type="http://schemas.openxmlformats.org/officeDocument/2006/relationships/customXml" Target="../ink/ink46.xml"/><Relationship Id="rId111" Type="http://schemas.openxmlformats.org/officeDocument/2006/relationships/image" Target="../media/image65.png"/><Relationship Id="rId132" Type="http://schemas.openxmlformats.org/officeDocument/2006/relationships/customXml" Target="../ink/ink68.xml"/><Relationship Id="rId153" Type="http://schemas.openxmlformats.org/officeDocument/2006/relationships/image" Target="../media/image86.png"/><Relationship Id="rId15" Type="http://schemas.openxmlformats.org/officeDocument/2006/relationships/image" Target="../media/image17.png"/><Relationship Id="rId36" Type="http://schemas.openxmlformats.org/officeDocument/2006/relationships/customXml" Target="../ink/ink20.xml"/><Relationship Id="rId57" Type="http://schemas.openxmlformats.org/officeDocument/2006/relationships/image" Target="../media/image38.png"/><Relationship Id="rId106" Type="http://schemas.openxmlformats.org/officeDocument/2006/relationships/customXml" Target="../ink/ink55.xml"/><Relationship Id="rId127" Type="http://schemas.openxmlformats.org/officeDocument/2006/relationships/image" Target="../media/image73.png"/><Relationship Id="rId10" Type="http://schemas.openxmlformats.org/officeDocument/2006/relationships/customXml" Target="../ink/ink7.xml"/><Relationship Id="rId31" Type="http://schemas.openxmlformats.org/officeDocument/2006/relationships/image" Target="../media/image25.png"/><Relationship Id="rId52" Type="http://schemas.openxmlformats.org/officeDocument/2006/relationships/customXml" Target="../ink/ink28.xml"/><Relationship Id="rId73" Type="http://schemas.openxmlformats.org/officeDocument/2006/relationships/image" Target="../media/image46.png"/><Relationship Id="rId78" Type="http://schemas.openxmlformats.org/officeDocument/2006/relationships/customXml" Target="../ink/ink41.xml"/><Relationship Id="rId94" Type="http://schemas.openxmlformats.org/officeDocument/2006/relationships/customXml" Target="../ink/ink49.xml"/><Relationship Id="rId99" Type="http://schemas.openxmlformats.org/officeDocument/2006/relationships/image" Target="../media/image59.png"/><Relationship Id="rId101" Type="http://schemas.openxmlformats.org/officeDocument/2006/relationships/image" Target="../media/image60.png"/><Relationship Id="rId122" Type="http://schemas.openxmlformats.org/officeDocument/2006/relationships/customXml" Target="../ink/ink63.xml"/><Relationship Id="rId143" Type="http://schemas.openxmlformats.org/officeDocument/2006/relationships/image" Target="../media/image81.png"/><Relationship Id="rId148" Type="http://schemas.openxmlformats.org/officeDocument/2006/relationships/customXml" Target="../ink/ink76.xml"/><Relationship Id="rId164" Type="http://schemas.openxmlformats.org/officeDocument/2006/relationships/customXml" Target="../ink/ink84.xml"/><Relationship Id="rId4" Type="http://schemas.openxmlformats.org/officeDocument/2006/relationships/customXml" Target="../ink/ink4.xml"/><Relationship Id="rId9" Type="http://schemas.openxmlformats.org/officeDocument/2006/relationships/image" Target="../media/image14.png"/><Relationship Id="rId26" Type="http://schemas.openxmlformats.org/officeDocument/2006/relationships/customXml" Target="../ink/ink15.xml"/><Relationship Id="rId47" Type="http://schemas.openxmlformats.org/officeDocument/2006/relationships/image" Target="../media/image33.png"/><Relationship Id="rId68" Type="http://schemas.openxmlformats.org/officeDocument/2006/relationships/customXml" Target="../ink/ink36.xml"/><Relationship Id="rId89" Type="http://schemas.openxmlformats.org/officeDocument/2006/relationships/image" Target="../media/image54.png"/><Relationship Id="rId112" Type="http://schemas.openxmlformats.org/officeDocument/2006/relationships/customXml" Target="../ink/ink58.xml"/><Relationship Id="rId133" Type="http://schemas.openxmlformats.org/officeDocument/2006/relationships/image" Target="../media/image76.png"/><Relationship Id="rId154" Type="http://schemas.openxmlformats.org/officeDocument/2006/relationships/customXml" Target="../ink/ink79.xml"/><Relationship Id="rId16" Type="http://schemas.openxmlformats.org/officeDocument/2006/relationships/customXml" Target="../ink/ink10.xml"/><Relationship Id="rId37" Type="http://schemas.openxmlformats.org/officeDocument/2006/relationships/image" Target="../media/image28.png"/><Relationship Id="rId58" Type="http://schemas.openxmlformats.org/officeDocument/2006/relationships/customXml" Target="../ink/ink31.xml"/><Relationship Id="rId79" Type="http://schemas.openxmlformats.org/officeDocument/2006/relationships/image" Target="../media/image49.png"/><Relationship Id="rId102" Type="http://schemas.openxmlformats.org/officeDocument/2006/relationships/customXml" Target="../ink/ink53.xml"/><Relationship Id="rId123" Type="http://schemas.openxmlformats.org/officeDocument/2006/relationships/image" Target="../media/image71.png"/><Relationship Id="rId144" Type="http://schemas.openxmlformats.org/officeDocument/2006/relationships/customXml" Target="../ink/ink74.xml"/><Relationship Id="rId90" Type="http://schemas.openxmlformats.org/officeDocument/2006/relationships/customXml" Target="../ink/ink47.xml"/><Relationship Id="rId165" Type="http://schemas.openxmlformats.org/officeDocument/2006/relationships/image" Target="../media/image92.png"/><Relationship Id="rId27" Type="http://schemas.openxmlformats.org/officeDocument/2006/relationships/image" Target="../media/image23.png"/><Relationship Id="rId48" Type="http://schemas.openxmlformats.org/officeDocument/2006/relationships/customXml" Target="../ink/ink26.xml"/><Relationship Id="rId69" Type="http://schemas.openxmlformats.org/officeDocument/2006/relationships/image" Target="../media/image44.png"/><Relationship Id="rId113" Type="http://schemas.openxmlformats.org/officeDocument/2006/relationships/image" Target="../media/image66.png"/><Relationship Id="rId134" Type="http://schemas.openxmlformats.org/officeDocument/2006/relationships/customXml" Target="../ink/ink69.xml"/><Relationship Id="rId80" Type="http://schemas.openxmlformats.org/officeDocument/2006/relationships/customXml" Target="../ink/ink42.xml"/><Relationship Id="rId155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5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8.xml"/><Relationship Id="rId13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12" Type="http://schemas.openxmlformats.org/officeDocument/2006/relationships/customXml" Target="../ink/ink90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87.xml"/><Relationship Id="rId11" Type="http://schemas.openxmlformats.org/officeDocument/2006/relationships/image" Target="../media/image100.png"/><Relationship Id="rId5" Type="http://schemas.openxmlformats.org/officeDocument/2006/relationships/image" Target="../media/image97.png"/><Relationship Id="rId10" Type="http://schemas.openxmlformats.org/officeDocument/2006/relationships/customXml" Target="../ink/ink89.xml"/><Relationship Id="rId4" Type="http://schemas.openxmlformats.org/officeDocument/2006/relationships/customXml" Target="../ink/ink86.xml"/><Relationship Id="rId9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3.png"/><Relationship Id="rId21" Type="http://schemas.openxmlformats.org/officeDocument/2006/relationships/image" Target="../media/image105.png"/><Relationship Id="rId42" Type="http://schemas.openxmlformats.org/officeDocument/2006/relationships/customXml" Target="../ink/ink111.xml"/><Relationship Id="rId63" Type="http://schemas.openxmlformats.org/officeDocument/2006/relationships/image" Target="../media/image126.png"/><Relationship Id="rId84" Type="http://schemas.openxmlformats.org/officeDocument/2006/relationships/customXml" Target="../ink/ink132.xml"/><Relationship Id="rId138" Type="http://schemas.openxmlformats.org/officeDocument/2006/relationships/customXml" Target="../ink/ink159.xml"/><Relationship Id="rId159" Type="http://schemas.openxmlformats.org/officeDocument/2006/relationships/image" Target="../media/image174.png"/><Relationship Id="rId170" Type="http://schemas.openxmlformats.org/officeDocument/2006/relationships/customXml" Target="../ink/ink175.xml"/><Relationship Id="rId107" Type="http://schemas.openxmlformats.org/officeDocument/2006/relationships/image" Target="../media/image148.png"/><Relationship Id="rId11" Type="http://schemas.openxmlformats.org/officeDocument/2006/relationships/image" Target="../media/image1000.png"/><Relationship Id="rId32" Type="http://schemas.openxmlformats.org/officeDocument/2006/relationships/customXml" Target="../ink/ink106.xml"/><Relationship Id="rId53" Type="http://schemas.openxmlformats.org/officeDocument/2006/relationships/image" Target="../media/image121.png"/><Relationship Id="rId74" Type="http://schemas.openxmlformats.org/officeDocument/2006/relationships/customXml" Target="../ink/ink127.xml"/><Relationship Id="rId128" Type="http://schemas.openxmlformats.org/officeDocument/2006/relationships/customXml" Target="../ink/ink154.xml"/><Relationship Id="rId149" Type="http://schemas.openxmlformats.org/officeDocument/2006/relationships/image" Target="../media/image169.png"/><Relationship Id="rId5" Type="http://schemas.openxmlformats.org/officeDocument/2006/relationships/image" Target="../media/image970.png"/><Relationship Id="rId95" Type="http://schemas.openxmlformats.org/officeDocument/2006/relationships/image" Target="../media/image142.png"/><Relationship Id="rId160" Type="http://schemas.openxmlformats.org/officeDocument/2006/relationships/customXml" Target="../ink/ink170.xml"/><Relationship Id="rId181" Type="http://schemas.openxmlformats.org/officeDocument/2006/relationships/image" Target="../media/image185.png"/><Relationship Id="rId22" Type="http://schemas.openxmlformats.org/officeDocument/2006/relationships/customXml" Target="../ink/ink101.xml"/><Relationship Id="rId43" Type="http://schemas.openxmlformats.org/officeDocument/2006/relationships/image" Target="../media/image116.png"/><Relationship Id="rId64" Type="http://schemas.openxmlformats.org/officeDocument/2006/relationships/customXml" Target="../ink/ink122.xml"/><Relationship Id="rId118" Type="http://schemas.openxmlformats.org/officeDocument/2006/relationships/customXml" Target="../ink/ink149.xml"/><Relationship Id="rId139" Type="http://schemas.openxmlformats.org/officeDocument/2006/relationships/image" Target="../media/image164.png"/><Relationship Id="rId85" Type="http://schemas.openxmlformats.org/officeDocument/2006/relationships/image" Target="../media/image137.png"/><Relationship Id="rId150" Type="http://schemas.openxmlformats.org/officeDocument/2006/relationships/customXml" Target="../ink/ink165.xml"/><Relationship Id="rId171" Type="http://schemas.openxmlformats.org/officeDocument/2006/relationships/image" Target="../media/image180.png"/><Relationship Id="rId12" Type="http://schemas.openxmlformats.org/officeDocument/2006/relationships/customXml" Target="../ink/ink96.xml"/><Relationship Id="rId33" Type="http://schemas.openxmlformats.org/officeDocument/2006/relationships/image" Target="../media/image111.png"/><Relationship Id="rId108" Type="http://schemas.openxmlformats.org/officeDocument/2006/relationships/customXml" Target="../ink/ink144.xml"/><Relationship Id="rId129" Type="http://schemas.openxmlformats.org/officeDocument/2006/relationships/image" Target="../media/image159.png"/><Relationship Id="rId54" Type="http://schemas.openxmlformats.org/officeDocument/2006/relationships/customXml" Target="../ink/ink117.xml"/><Relationship Id="rId75" Type="http://schemas.openxmlformats.org/officeDocument/2006/relationships/image" Target="../media/image132.png"/><Relationship Id="rId96" Type="http://schemas.openxmlformats.org/officeDocument/2006/relationships/customXml" Target="../ink/ink138.xml"/><Relationship Id="rId140" Type="http://schemas.openxmlformats.org/officeDocument/2006/relationships/customXml" Target="../ink/ink160.xml"/><Relationship Id="rId161" Type="http://schemas.openxmlformats.org/officeDocument/2006/relationships/image" Target="../media/image175.png"/><Relationship Id="rId182" Type="http://schemas.openxmlformats.org/officeDocument/2006/relationships/customXml" Target="../ink/ink181.xml"/><Relationship Id="rId6" Type="http://schemas.openxmlformats.org/officeDocument/2006/relationships/customXml" Target="../ink/ink93.xml"/><Relationship Id="rId23" Type="http://schemas.openxmlformats.org/officeDocument/2006/relationships/image" Target="../media/image106.png"/><Relationship Id="rId119" Type="http://schemas.openxmlformats.org/officeDocument/2006/relationships/image" Target="../media/image154.png"/><Relationship Id="rId44" Type="http://schemas.openxmlformats.org/officeDocument/2006/relationships/customXml" Target="../ink/ink112.xml"/><Relationship Id="rId60" Type="http://schemas.openxmlformats.org/officeDocument/2006/relationships/customXml" Target="../ink/ink120.xml"/><Relationship Id="rId65" Type="http://schemas.openxmlformats.org/officeDocument/2006/relationships/image" Target="../media/image127.png"/><Relationship Id="rId81" Type="http://schemas.openxmlformats.org/officeDocument/2006/relationships/image" Target="../media/image135.png"/><Relationship Id="rId86" Type="http://schemas.openxmlformats.org/officeDocument/2006/relationships/customXml" Target="../ink/ink133.xml"/><Relationship Id="rId130" Type="http://schemas.openxmlformats.org/officeDocument/2006/relationships/customXml" Target="../ink/ink155.xml"/><Relationship Id="rId135" Type="http://schemas.openxmlformats.org/officeDocument/2006/relationships/image" Target="../media/image162.png"/><Relationship Id="rId151" Type="http://schemas.openxmlformats.org/officeDocument/2006/relationships/image" Target="../media/image170.png"/><Relationship Id="rId156" Type="http://schemas.openxmlformats.org/officeDocument/2006/relationships/customXml" Target="../ink/ink168.xml"/><Relationship Id="rId177" Type="http://schemas.openxmlformats.org/officeDocument/2006/relationships/image" Target="../media/image183.png"/><Relationship Id="rId172" Type="http://schemas.openxmlformats.org/officeDocument/2006/relationships/customXml" Target="../ink/ink176.xml"/><Relationship Id="rId13" Type="http://schemas.openxmlformats.org/officeDocument/2006/relationships/image" Target="../media/image1010.png"/><Relationship Id="rId18" Type="http://schemas.openxmlformats.org/officeDocument/2006/relationships/customXml" Target="../ink/ink99.xml"/><Relationship Id="rId39" Type="http://schemas.openxmlformats.org/officeDocument/2006/relationships/image" Target="../media/image114.png"/><Relationship Id="rId109" Type="http://schemas.openxmlformats.org/officeDocument/2006/relationships/image" Target="../media/image149.png"/><Relationship Id="rId34" Type="http://schemas.openxmlformats.org/officeDocument/2006/relationships/customXml" Target="../ink/ink107.xml"/><Relationship Id="rId50" Type="http://schemas.openxmlformats.org/officeDocument/2006/relationships/customXml" Target="../ink/ink115.xml"/><Relationship Id="rId55" Type="http://schemas.openxmlformats.org/officeDocument/2006/relationships/image" Target="../media/image122.png"/><Relationship Id="rId76" Type="http://schemas.openxmlformats.org/officeDocument/2006/relationships/customXml" Target="../ink/ink128.xml"/><Relationship Id="rId97" Type="http://schemas.openxmlformats.org/officeDocument/2006/relationships/image" Target="../media/image143.png"/><Relationship Id="rId104" Type="http://schemas.openxmlformats.org/officeDocument/2006/relationships/customXml" Target="../ink/ink142.xml"/><Relationship Id="rId120" Type="http://schemas.openxmlformats.org/officeDocument/2006/relationships/customXml" Target="../ink/ink150.xml"/><Relationship Id="rId125" Type="http://schemas.openxmlformats.org/officeDocument/2006/relationships/image" Target="../media/image157.png"/><Relationship Id="rId141" Type="http://schemas.openxmlformats.org/officeDocument/2006/relationships/image" Target="../media/image165.png"/><Relationship Id="rId146" Type="http://schemas.openxmlformats.org/officeDocument/2006/relationships/customXml" Target="../ink/ink163.xml"/><Relationship Id="rId167" Type="http://schemas.openxmlformats.org/officeDocument/2006/relationships/image" Target="../media/image178.png"/><Relationship Id="rId7" Type="http://schemas.openxmlformats.org/officeDocument/2006/relationships/image" Target="../media/image980.png"/><Relationship Id="rId71" Type="http://schemas.openxmlformats.org/officeDocument/2006/relationships/image" Target="../media/image130.png"/><Relationship Id="rId92" Type="http://schemas.openxmlformats.org/officeDocument/2006/relationships/customXml" Target="../ink/ink136.xml"/><Relationship Id="rId162" Type="http://schemas.openxmlformats.org/officeDocument/2006/relationships/customXml" Target="../ink/ink171.xml"/><Relationship Id="rId183" Type="http://schemas.openxmlformats.org/officeDocument/2006/relationships/image" Target="../media/image186.png"/><Relationship Id="rId2" Type="http://schemas.openxmlformats.org/officeDocument/2006/relationships/customXml" Target="../ink/ink91.xml"/><Relationship Id="rId29" Type="http://schemas.openxmlformats.org/officeDocument/2006/relationships/image" Target="../media/image109.png"/><Relationship Id="rId24" Type="http://schemas.openxmlformats.org/officeDocument/2006/relationships/customXml" Target="../ink/ink102.xml"/><Relationship Id="rId40" Type="http://schemas.openxmlformats.org/officeDocument/2006/relationships/customXml" Target="../ink/ink110.xml"/><Relationship Id="rId45" Type="http://schemas.openxmlformats.org/officeDocument/2006/relationships/image" Target="../media/image117.png"/><Relationship Id="rId66" Type="http://schemas.openxmlformats.org/officeDocument/2006/relationships/customXml" Target="../ink/ink123.xml"/><Relationship Id="rId87" Type="http://schemas.openxmlformats.org/officeDocument/2006/relationships/image" Target="../media/image138.png"/><Relationship Id="rId110" Type="http://schemas.openxmlformats.org/officeDocument/2006/relationships/customXml" Target="../ink/ink145.xml"/><Relationship Id="rId115" Type="http://schemas.openxmlformats.org/officeDocument/2006/relationships/image" Target="../media/image152.png"/><Relationship Id="rId131" Type="http://schemas.openxmlformats.org/officeDocument/2006/relationships/image" Target="../media/image160.png"/><Relationship Id="rId136" Type="http://schemas.openxmlformats.org/officeDocument/2006/relationships/customXml" Target="../ink/ink158.xml"/><Relationship Id="rId157" Type="http://schemas.openxmlformats.org/officeDocument/2006/relationships/image" Target="../media/image173.png"/><Relationship Id="rId178" Type="http://schemas.openxmlformats.org/officeDocument/2006/relationships/customXml" Target="../ink/ink179.xml"/><Relationship Id="rId61" Type="http://schemas.openxmlformats.org/officeDocument/2006/relationships/image" Target="../media/image125.png"/><Relationship Id="rId82" Type="http://schemas.openxmlformats.org/officeDocument/2006/relationships/customXml" Target="../ink/ink131.xml"/><Relationship Id="rId152" Type="http://schemas.openxmlformats.org/officeDocument/2006/relationships/customXml" Target="../ink/ink166.xml"/><Relationship Id="rId173" Type="http://schemas.openxmlformats.org/officeDocument/2006/relationships/image" Target="../media/image181.png"/><Relationship Id="rId19" Type="http://schemas.openxmlformats.org/officeDocument/2006/relationships/image" Target="../media/image104.png"/><Relationship Id="rId14" Type="http://schemas.openxmlformats.org/officeDocument/2006/relationships/customXml" Target="../ink/ink97.xml"/><Relationship Id="rId30" Type="http://schemas.openxmlformats.org/officeDocument/2006/relationships/customXml" Target="../ink/ink105.xml"/><Relationship Id="rId35" Type="http://schemas.openxmlformats.org/officeDocument/2006/relationships/image" Target="../media/image112.png"/><Relationship Id="rId56" Type="http://schemas.openxmlformats.org/officeDocument/2006/relationships/customXml" Target="../ink/ink118.xml"/><Relationship Id="rId77" Type="http://schemas.openxmlformats.org/officeDocument/2006/relationships/image" Target="../media/image133.png"/><Relationship Id="rId100" Type="http://schemas.openxmlformats.org/officeDocument/2006/relationships/customXml" Target="../ink/ink140.xml"/><Relationship Id="rId105" Type="http://schemas.openxmlformats.org/officeDocument/2006/relationships/image" Target="../media/image147.png"/><Relationship Id="rId126" Type="http://schemas.openxmlformats.org/officeDocument/2006/relationships/customXml" Target="../ink/ink153.xml"/><Relationship Id="rId147" Type="http://schemas.openxmlformats.org/officeDocument/2006/relationships/image" Target="../media/image168.png"/><Relationship Id="rId168" Type="http://schemas.openxmlformats.org/officeDocument/2006/relationships/customXml" Target="../ink/ink174.xml"/><Relationship Id="rId8" Type="http://schemas.openxmlformats.org/officeDocument/2006/relationships/customXml" Target="../ink/ink94.xml"/><Relationship Id="rId51" Type="http://schemas.openxmlformats.org/officeDocument/2006/relationships/image" Target="../media/image120.png"/><Relationship Id="rId72" Type="http://schemas.openxmlformats.org/officeDocument/2006/relationships/customXml" Target="../ink/ink126.xml"/><Relationship Id="rId93" Type="http://schemas.openxmlformats.org/officeDocument/2006/relationships/image" Target="../media/image141.png"/><Relationship Id="rId98" Type="http://schemas.openxmlformats.org/officeDocument/2006/relationships/customXml" Target="../ink/ink139.xml"/><Relationship Id="rId121" Type="http://schemas.openxmlformats.org/officeDocument/2006/relationships/image" Target="../media/image155.png"/><Relationship Id="rId142" Type="http://schemas.openxmlformats.org/officeDocument/2006/relationships/customXml" Target="../ink/ink161.xml"/><Relationship Id="rId163" Type="http://schemas.openxmlformats.org/officeDocument/2006/relationships/image" Target="../media/image176.png"/><Relationship Id="rId3" Type="http://schemas.openxmlformats.org/officeDocument/2006/relationships/image" Target="../media/image960.png"/><Relationship Id="rId25" Type="http://schemas.openxmlformats.org/officeDocument/2006/relationships/image" Target="../media/image107.png"/><Relationship Id="rId46" Type="http://schemas.openxmlformats.org/officeDocument/2006/relationships/customXml" Target="../ink/ink113.xml"/><Relationship Id="rId67" Type="http://schemas.openxmlformats.org/officeDocument/2006/relationships/image" Target="../media/image128.png"/><Relationship Id="rId116" Type="http://schemas.openxmlformats.org/officeDocument/2006/relationships/customXml" Target="../ink/ink148.xml"/><Relationship Id="rId137" Type="http://schemas.openxmlformats.org/officeDocument/2006/relationships/image" Target="../media/image163.png"/><Relationship Id="rId158" Type="http://schemas.openxmlformats.org/officeDocument/2006/relationships/customXml" Target="../ink/ink169.xml"/><Relationship Id="rId20" Type="http://schemas.openxmlformats.org/officeDocument/2006/relationships/customXml" Target="../ink/ink100.xml"/><Relationship Id="rId41" Type="http://schemas.openxmlformats.org/officeDocument/2006/relationships/image" Target="../media/image115.png"/><Relationship Id="rId62" Type="http://schemas.openxmlformats.org/officeDocument/2006/relationships/customXml" Target="../ink/ink121.xml"/><Relationship Id="rId83" Type="http://schemas.openxmlformats.org/officeDocument/2006/relationships/image" Target="../media/image136.png"/><Relationship Id="rId88" Type="http://schemas.openxmlformats.org/officeDocument/2006/relationships/customXml" Target="../ink/ink134.xml"/><Relationship Id="rId111" Type="http://schemas.openxmlformats.org/officeDocument/2006/relationships/image" Target="../media/image150.png"/><Relationship Id="rId132" Type="http://schemas.openxmlformats.org/officeDocument/2006/relationships/customXml" Target="../ink/ink156.xml"/><Relationship Id="rId153" Type="http://schemas.openxmlformats.org/officeDocument/2006/relationships/image" Target="../media/image171.png"/><Relationship Id="rId174" Type="http://schemas.openxmlformats.org/officeDocument/2006/relationships/customXml" Target="../ink/ink177.xml"/><Relationship Id="rId179" Type="http://schemas.openxmlformats.org/officeDocument/2006/relationships/image" Target="../media/image184.png"/><Relationship Id="rId15" Type="http://schemas.openxmlformats.org/officeDocument/2006/relationships/image" Target="../media/image102.png"/><Relationship Id="rId36" Type="http://schemas.openxmlformats.org/officeDocument/2006/relationships/customXml" Target="../ink/ink108.xml"/><Relationship Id="rId57" Type="http://schemas.openxmlformats.org/officeDocument/2006/relationships/image" Target="../media/image123.png"/><Relationship Id="rId106" Type="http://schemas.openxmlformats.org/officeDocument/2006/relationships/customXml" Target="../ink/ink143.xml"/><Relationship Id="rId127" Type="http://schemas.openxmlformats.org/officeDocument/2006/relationships/image" Target="../media/image158.png"/><Relationship Id="rId10" Type="http://schemas.openxmlformats.org/officeDocument/2006/relationships/customXml" Target="../ink/ink95.xml"/><Relationship Id="rId31" Type="http://schemas.openxmlformats.org/officeDocument/2006/relationships/image" Target="../media/image110.png"/><Relationship Id="rId52" Type="http://schemas.openxmlformats.org/officeDocument/2006/relationships/customXml" Target="../ink/ink116.xml"/><Relationship Id="rId73" Type="http://schemas.openxmlformats.org/officeDocument/2006/relationships/image" Target="../media/image131.png"/><Relationship Id="rId78" Type="http://schemas.openxmlformats.org/officeDocument/2006/relationships/customXml" Target="../ink/ink129.xml"/><Relationship Id="rId94" Type="http://schemas.openxmlformats.org/officeDocument/2006/relationships/customXml" Target="../ink/ink137.xml"/><Relationship Id="rId99" Type="http://schemas.openxmlformats.org/officeDocument/2006/relationships/image" Target="../media/image144.png"/><Relationship Id="rId101" Type="http://schemas.openxmlformats.org/officeDocument/2006/relationships/image" Target="../media/image145.png"/><Relationship Id="rId122" Type="http://schemas.openxmlformats.org/officeDocument/2006/relationships/customXml" Target="../ink/ink151.xml"/><Relationship Id="rId143" Type="http://schemas.openxmlformats.org/officeDocument/2006/relationships/image" Target="../media/image166.png"/><Relationship Id="rId148" Type="http://schemas.openxmlformats.org/officeDocument/2006/relationships/customXml" Target="../ink/ink164.xml"/><Relationship Id="rId164" Type="http://schemas.openxmlformats.org/officeDocument/2006/relationships/customXml" Target="../ink/ink172.xml"/><Relationship Id="rId169" Type="http://schemas.openxmlformats.org/officeDocument/2006/relationships/image" Target="../media/image179.png"/><Relationship Id="rId4" Type="http://schemas.openxmlformats.org/officeDocument/2006/relationships/customXml" Target="../ink/ink92.xml"/><Relationship Id="rId9" Type="http://schemas.openxmlformats.org/officeDocument/2006/relationships/image" Target="../media/image990.png"/><Relationship Id="rId180" Type="http://schemas.openxmlformats.org/officeDocument/2006/relationships/customXml" Target="../ink/ink180.xml"/><Relationship Id="rId26" Type="http://schemas.openxmlformats.org/officeDocument/2006/relationships/customXml" Target="../ink/ink103.xml"/><Relationship Id="rId47" Type="http://schemas.openxmlformats.org/officeDocument/2006/relationships/image" Target="../media/image118.png"/><Relationship Id="rId68" Type="http://schemas.openxmlformats.org/officeDocument/2006/relationships/customXml" Target="../ink/ink124.xml"/><Relationship Id="rId89" Type="http://schemas.openxmlformats.org/officeDocument/2006/relationships/image" Target="../media/image139.png"/><Relationship Id="rId112" Type="http://schemas.openxmlformats.org/officeDocument/2006/relationships/customXml" Target="../ink/ink146.xml"/><Relationship Id="rId133" Type="http://schemas.openxmlformats.org/officeDocument/2006/relationships/image" Target="../media/image161.png"/><Relationship Id="rId154" Type="http://schemas.openxmlformats.org/officeDocument/2006/relationships/customXml" Target="../ink/ink167.xml"/><Relationship Id="rId175" Type="http://schemas.openxmlformats.org/officeDocument/2006/relationships/image" Target="../media/image182.png"/><Relationship Id="rId16" Type="http://schemas.openxmlformats.org/officeDocument/2006/relationships/customXml" Target="../ink/ink98.xml"/><Relationship Id="rId37" Type="http://schemas.openxmlformats.org/officeDocument/2006/relationships/image" Target="../media/image113.png"/><Relationship Id="rId58" Type="http://schemas.openxmlformats.org/officeDocument/2006/relationships/customXml" Target="../ink/ink119.xml"/><Relationship Id="rId79" Type="http://schemas.openxmlformats.org/officeDocument/2006/relationships/image" Target="../media/image134.png"/><Relationship Id="rId102" Type="http://schemas.openxmlformats.org/officeDocument/2006/relationships/customXml" Target="../ink/ink141.xml"/><Relationship Id="rId123" Type="http://schemas.openxmlformats.org/officeDocument/2006/relationships/image" Target="../media/image156.png"/><Relationship Id="rId144" Type="http://schemas.openxmlformats.org/officeDocument/2006/relationships/customXml" Target="../ink/ink162.xml"/><Relationship Id="rId90" Type="http://schemas.openxmlformats.org/officeDocument/2006/relationships/customXml" Target="../ink/ink135.xml"/><Relationship Id="rId165" Type="http://schemas.openxmlformats.org/officeDocument/2006/relationships/image" Target="../media/image177.png"/><Relationship Id="rId27" Type="http://schemas.openxmlformats.org/officeDocument/2006/relationships/image" Target="../media/image108.png"/><Relationship Id="rId48" Type="http://schemas.openxmlformats.org/officeDocument/2006/relationships/customXml" Target="../ink/ink114.xml"/><Relationship Id="rId69" Type="http://schemas.openxmlformats.org/officeDocument/2006/relationships/image" Target="../media/image129.png"/><Relationship Id="rId113" Type="http://schemas.openxmlformats.org/officeDocument/2006/relationships/image" Target="../media/image151.png"/><Relationship Id="rId134" Type="http://schemas.openxmlformats.org/officeDocument/2006/relationships/customXml" Target="../ink/ink157.xml"/><Relationship Id="rId80" Type="http://schemas.openxmlformats.org/officeDocument/2006/relationships/customXml" Target="../ink/ink130.xml"/><Relationship Id="rId155" Type="http://schemas.openxmlformats.org/officeDocument/2006/relationships/image" Target="../media/image172.png"/><Relationship Id="rId176" Type="http://schemas.openxmlformats.org/officeDocument/2006/relationships/customXml" Target="../ink/ink178.xml"/><Relationship Id="rId17" Type="http://schemas.openxmlformats.org/officeDocument/2006/relationships/image" Target="../media/image103.png"/><Relationship Id="rId38" Type="http://schemas.openxmlformats.org/officeDocument/2006/relationships/customXml" Target="../ink/ink109.xml"/><Relationship Id="rId59" Type="http://schemas.openxmlformats.org/officeDocument/2006/relationships/image" Target="../media/image124.png"/><Relationship Id="rId103" Type="http://schemas.openxmlformats.org/officeDocument/2006/relationships/image" Target="../media/image146.png"/><Relationship Id="rId124" Type="http://schemas.openxmlformats.org/officeDocument/2006/relationships/customXml" Target="../ink/ink152.xml"/><Relationship Id="rId70" Type="http://schemas.openxmlformats.org/officeDocument/2006/relationships/customXml" Target="../ink/ink125.xml"/><Relationship Id="rId91" Type="http://schemas.openxmlformats.org/officeDocument/2006/relationships/image" Target="../media/image140.png"/><Relationship Id="rId145" Type="http://schemas.openxmlformats.org/officeDocument/2006/relationships/image" Target="../media/image167.png"/><Relationship Id="rId166" Type="http://schemas.openxmlformats.org/officeDocument/2006/relationships/customXml" Target="../ink/ink173.xml"/><Relationship Id="rId1" Type="http://schemas.openxmlformats.org/officeDocument/2006/relationships/slideLayout" Target="../slideLayouts/slideLayout17.xml"/><Relationship Id="rId28" Type="http://schemas.openxmlformats.org/officeDocument/2006/relationships/customXml" Target="../ink/ink104.xml"/><Relationship Id="rId49" Type="http://schemas.openxmlformats.org/officeDocument/2006/relationships/image" Target="../media/image119.png"/><Relationship Id="rId114" Type="http://schemas.openxmlformats.org/officeDocument/2006/relationships/customXml" Target="../ink/ink147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6.png"/><Relationship Id="rId21" Type="http://schemas.openxmlformats.org/officeDocument/2006/relationships/image" Target="../media/image196.png"/><Relationship Id="rId42" Type="http://schemas.openxmlformats.org/officeDocument/2006/relationships/customXml" Target="../ink/ink202.xml"/><Relationship Id="rId63" Type="http://schemas.openxmlformats.org/officeDocument/2006/relationships/image" Target="../media/image213.png"/><Relationship Id="rId84" Type="http://schemas.openxmlformats.org/officeDocument/2006/relationships/customXml" Target="../ink/ink223.xml"/><Relationship Id="rId138" Type="http://schemas.openxmlformats.org/officeDocument/2006/relationships/image" Target="../media/image245.png"/><Relationship Id="rId159" Type="http://schemas.openxmlformats.org/officeDocument/2006/relationships/customXml" Target="../ink/ink261.xml"/><Relationship Id="rId170" Type="http://schemas.openxmlformats.org/officeDocument/2006/relationships/image" Target="../media/image256.png"/><Relationship Id="rId107" Type="http://schemas.openxmlformats.org/officeDocument/2006/relationships/image" Target="../media/image233.png"/><Relationship Id="rId11" Type="http://schemas.openxmlformats.org/officeDocument/2006/relationships/image" Target="../media/image191.png"/><Relationship Id="rId32" Type="http://schemas.openxmlformats.org/officeDocument/2006/relationships/customXml" Target="../ink/ink197.xml"/><Relationship Id="rId53" Type="http://schemas.openxmlformats.org/officeDocument/2006/relationships/image" Target="../media/image121.png"/><Relationship Id="rId74" Type="http://schemas.openxmlformats.org/officeDocument/2006/relationships/customXml" Target="../ink/ink218.xml"/><Relationship Id="rId128" Type="http://schemas.openxmlformats.org/officeDocument/2006/relationships/customXml" Target="../ink/ink245.xml"/><Relationship Id="rId149" Type="http://schemas.openxmlformats.org/officeDocument/2006/relationships/customXml" Target="../ink/ink256.xml"/><Relationship Id="rId5" Type="http://schemas.openxmlformats.org/officeDocument/2006/relationships/image" Target="../media/image188.png"/><Relationship Id="rId95" Type="http://schemas.openxmlformats.org/officeDocument/2006/relationships/image" Target="../media/image227.png"/><Relationship Id="rId160" Type="http://schemas.openxmlformats.org/officeDocument/2006/relationships/image" Target="../media/image252.png"/><Relationship Id="rId181" Type="http://schemas.openxmlformats.org/officeDocument/2006/relationships/customXml" Target="../ink/ink272.xml"/><Relationship Id="rId22" Type="http://schemas.openxmlformats.org/officeDocument/2006/relationships/customXml" Target="../ink/ink192.xml"/><Relationship Id="rId43" Type="http://schemas.openxmlformats.org/officeDocument/2006/relationships/image" Target="../media/image116.png"/><Relationship Id="rId64" Type="http://schemas.openxmlformats.org/officeDocument/2006/relationships/customXml" Target="../ink/ink213.xml"/><Relationship Id="rId118" Type="http://schemas.openxmlformats.org/officeDocument/2006/relationships/customXml" Target="../ink/ink240.xml"/><Relationship Id="rId139" Type="http://schemas.openxmlformats.org/officeDocument/2006/relationships/customXml" Target="../ink/ink251.xml"/><Relationship Id="rId85" Type="http://schemas.openxmlformats.org/officeDocument/2006/relationships/image" Target="../media/image137.png"/><Relationship Id="rId150" Type="http://schemas.openxmlformats.org/officeDocument/2006/relationships/image" Target="../media/image170.png"/><Relationship Id="rId171" Type="http://schemas.openxmlformats.org/officeDocument/2006/relationships/customXml" Target="../ink/ink267.xml"/><Relationship Id="rId12" Type="http://schemas.openxmlformats.org/officeDocument/2006/relationships/customXml" Target="../ink/ink187.xml"/><Relationship Id="rId33" Type="http://schemas.openxmlformats.org/officeDocument/2006/relationships/image" Target="../media/image202.png"/><Relationship Id="rId108" Type="http://schemas.openxmlformats.org/officeDocument/2006/relationships/customXml" Target="../ink/ink235.xml"/><Relationship Id="rId129" Type="http://schemas.openxmlformats.org/officeDocument/2006/relationships/customXml" Target="../ink/ink246.xml"/><Relationship Id="rId54" Type="http://schemas.openxmlformats.org/officeDocument/2006/relationships/customXml" Target="../ink/ink208.xml"/><Relationship Id="rId75" Type="http://schemas.openxmlformats.org/officeDocument/2006/relationships/image" Target="../media/image132.png"/><Relationship Id="rId96" Type="http://schemas.openxmlformats.org/officeDocument/2006/relationships/customXml" Target="../ink/ink229.xml"/><Relationship Id="rId140" Type="http://schemas.openxmlformats.org/officeDocument/2006/relationships/image" Target="../media/image246.png"/><Relationship Id="rId161" Type="http://schemas.openxmlformats.org/officeDocument/2006/relationships/customXml" Target="../ink/ink262.xml"/><Relationship Id="rId182" Type="http://schemas.openxmlformats.org/officeDocument/2006/relationships/image" Target="../media/image261.png"/><Relationship Id="rId6" Type="http://schemas.openxmlformats.org/officeDocument/2006/relationships/customXml" Target="../ink/ink184.xml"/><Relationship Id="rId23" Type="http://schemas.openxmlformats.org/officeDocument/2006/relationships/image" Target="../media/image197.png"/><Relationship Id="rId119" Type="http://schemas.openxmlformats.org/officeDocument/2006/relationships/image" Target="../media/image237.png"/><Relationship Id="rId44" Type="http://schemas.openxmlformats.org/officeDocument/2006/relationships/customXml" Target="../ink/ink203.xml"/><Relationship Id="rId60" Type="http://schemas.openxmlformats.org/officeDocument/2006/relationships/customXml" Target="../ink/ink211.xml"/><Relationship Id="rId65" Type="http://schemas.openxmlformats.org/officeDocument/2006/relationships/image" Target="../media/image214.png"/><Relationship Id="rId81" Type="http://schemas.openxmlformats.org/officeDocument/2006/relationships/image" Target="../media/image221.png"/><Relationship Id="rId86" Type="http://schemas.openxmlformats.org/officeDocument/2006/relationships/customXml" Target="../ink/ink224.xml"/><Relationship Id="rId130" Type="http://schemas.openxmlformats.org/officeDocument/2006/relationships/image" Target="../media/image241.png"/><Relationship Id="rId135" Type="http://schemas.openxmlformats.org/officeDocument/2006/relationships/customXml" Target="../ink/ink249.xml"/><Relationship Id="rId151" Type="http://schemas.openxmlformats.org/officeDocument/2006/relationships/customXml" Target="../ink/ink257.xml"/><Relationship Id="rId156" Type="http://schemas.openxmlformats.org/officeDocument/2006/relationships/image" Target="../media/image173.png"/><Relationship Id="rId177" Type="http://schemas.openxmlformats.org/officeDocument/2006/relationships/customXml" Target="../ink/ink270.xml"/><Relationship Id="rId172" Type="http://schemas.openxmlformats.org/officeDocument/2006/relationships/image" Target="../media/image257.png"/><Relationship Id="rId13" Type="http://schemas.openxmlformats.org/officeDocument/2006/relationships/image" Target="../media/image192.png"/><Relationship Id="rId18" Type="http://schemas.openxmlformats.org/officeDocument/2006/relationships/customXml" Target="../ink/ink190.xml"/><Relationship Id="rId39" Type="http://schemas.openxmlformats.org/officeDocument/2006/relationships/image" Target="../media/image204.png"/><Relationship Id="rId109" Type="http://schemas.openxmlformats.org/officeDocument/2006/relationships/image" Target="../media/image149.png"/><Relationship Id="rId34" Type="http://schemas.openxmlformats.org/officeDocument/2006/relationships/customXml" Target="../ink/ink198.xml"/><Relationship Id="rId50" Type="http://schemas.openxmlformats.org/officeDocument/2006/relationships/customXml" Target="../ink/ink206.xml"/><Relationship Id="rId55" Type="http://schemas.openxmlformats.org/officeDocument/2006/relationships/image" Target="../media/image210.png"/><Relationship Id="rId76" Type="http://schemas.openxmlformats.org/officeDocument/2006/relationships/customXml" Target="../ink/ink219.xml"/><Relationship Id="rId97" Type="http://schemas.openxmlformats.org/officeDocument/2006/relationships/image" Target="../media/image228.png"/><Relationship Id="rId104" Type="http://schemas.openxmlformats.org/officeDocument/2006/relationships/customXml" Target="../ink/ink233.xml"/><Relationship Id="rId120" Type="http://schemas.openxmlformats.org/officeDocument/2006/relationships/customXml" Target="../ink/ink241.xml"/><Relationship Id="rId125" Type="http://schemas.openxmlformats.org/officeDocument/2006/relationships/image" Target="../media/image240.png"/><Relationship Id="rId141" Type="http://schemas.openxmlformats.org/officeDocument/2006/relationships/customXml" Target="../ink/ink252.xml"/><Relationship Id="rId146" Type="http://schemas.openxmlformats.org/officeDocument/2006/relationships/image" Target="../media/image247.png"/><Relationship Id="rId167" Type="http://schemas.openxmlformats.org/officeDocument/2006/relationships/customXml" Target="../ink/ink265.xml"/><Relationship Id="rId7" Type="http://schemas.openxmlformats.org/officeDocument/2006/relationships/image" Target="../media/image189.png"/><Relationship Id="rId71" Type="http://schemas.openxmlformats.org/officeDocument/2006/relationships/image" Target="../media/image217.png"/><Relationship Id="rId92" Type="http://schemas.openxmlformats.org/officeDocument/2006/relationships/customXml" Target="../ink/ink227.xml"/><Relationship Id="rId162" Type="http://schemas.openxmlformats.org/officeDocument/2006/relationships/image" Target="../media/image253.png"/><Relationship Id="rId2" Type="http://schemas.openxmlformats.org/officeDocument/2006/relationships/customXml" Target="../ink/ink182.xml"/><Relationship Id="rId29" Type="http://schemas.openxmlformats.org/officeDocument/2006/relationships/image" Target="../media/image200.png"/><Relationship Id="rId24" Type="http://schemas.openxmlformats.org/officeDocument/2006/relationships/customXml" Target="../ink/ink193.xml"/><Relationship Id="rId40" Type="http://schemas.openxmlformats.org/officeDocument/2006/relationships/customXml" Target="../ink/ink201.xml"/><Relationship Id="rId45" Type="http://schemas.openxmlformats.org/officeDocument/2006/relationships/image" Target="../media/image206.png"/><Relationship Id="rId66" Type="http://schemas.openxmlformats.org/officeDocument/2006/relationships/customXml" Target="../ink/ink214.xml"/><Relationship Id="rId87" Type="http://schemas.openxmlformats.org/officeDocument/2006/relationships/image" Target="../media/image223.png"/><Relationship Id="rId110" Type="http://schemas.openxmlformats.org/officeDocument/2006/relationships/customXml" Target="../ink/ink236.xml"/><Relationship Id="rId115" Type="http://schemas.openxmlformats.org/officeDocument/2006/relationships/image" Target="../media/image235.png"/><Relationship Id="rId131" Type="http://schemas.openxmlformats.org/officeDocument/2006/relationships/customXml" Target="../ink/ink247.xml"/><Relationship Id="rId136" Type="http://schemas.openxmlformats.org/officeDocument/2006/relationships/image" Target="../media/image244.png"/><Relationship Id="rId157" Type="http://schemas.openxmlformats.org/officeDocument/2006/relationships/customXml" Target="../ink/ink260.xml"/><Relationship Id="rId178" Type="http://schemas.openxmlformats.org/officeDocument/2006/relationships/image" Target="../media/image259.png"/><Relationship Id="rId61" Type="http://schemas.openxmlformats.org/officeDocument/2006/relationships/image" Target="../media/image212.png"/><Relationship Id="rId82" Type="http://schemas.openxmlformats.org/officeDocument/2006/relationships/customXml" Target="../ink/ink222.xml"/><Relationship Id="rId152" Type="http://schemas.openxmlformats.org/officeDocument/2006/relationships/image" Target="../media/image249.png"/><Relationship Id="rId173" Type="http://schemas.openxmlformats.org/officeDocument/2006/relationships/customXml" Target="../ink/ink268.xml"/><Relationship Id="rId19" Type="http://schemas.openxmlformats.org/officeDocument/2006/relationships/image" Target="../media/image195.png"/><Relationship Id="rId14" Type="http://schemas.openxmlformats.org/officeDocument/2006/relationships/customXml" Target="../ink/ink188.xml"/><Relationship Id="rId30" Type="http://schemas.openxmlformats.org/officeDocument/2006/relationships/customXml" Target="../ink/ink196.xml"/><Relationship Id="rId35" Type="http://schemas.openxmlformats.org/officeDocument/2006/relationships/image" Target="../media/image203.png"/><Relationship Id="rId56" Type="http://schemas.openxmlformats.org/officeDocument/2006/relationships/customXml" Target="../ink/ink209.xml"/><Relationship Id="rId77" Type="http://schemas.openxmlformats.org/officeDocument/2006/relationships/image" Target="../media/image219.png"/><Relationship Id="rId100" Type="http://schemas.openxmlformats.org/officeDocument/2006/relationships/customXml" Target="../ink/ink231.xml"/><Relationship Id="rId105" Type="http://schemas.openxmlformats.org/officeDocument/2006/relationships/image" Target="../media/image232.png"/><Relationship Id="rId126" Type="http://schemas.openxmlformats.org/officeDocument/2006/relationships/customXml" Target="../ink/ink244.xml"/><Relationship Id="rId147" Type="http://schemas.openxmlformats.org/officeDocument/2006/relationships/customXml" Target="../ink/ink255.xml"/><Relationship Id="rId168" Type="http://schemas.openxmlformats.org/officeDocument/2006/relationships/image" Target="../media/image179.png"/><Relationship Id="rId8" Type="http://schemas.openxmlformats.org/officeDocument/2006/relationships/customXml" Target="../ink/ink185.xml"/><Relationship Id="rId51" Type="http://schemas.openxmlformats.org/officeDocument/2006/relationships/image" Target="../media/image209.png"/><Relationship Id="rId72" Type="http://schemas.openxmlformats.org/officeDocument/2006/relationships/customXml" Target="../ink/ink217.xml"/><Relationship Id="rId93" Type="http://schemas.openxmlformats.org/officeDocument/2006/relationships/image" Target="../media/image226.png"/><Relationship Id="rId98" Type="http://schemas.openxmlformats.org/officeDocument/2006/relationships/customXml" Target="../ink/ink230.xml"/><Relationship Id="rId121" Type="http://schemas.openxmlformats.org/officeDocument/2006/relationships/image" Target="../media/image238.png"/><Relationship Id="rId142" Type="http://schemas.openxmlformats.org/officeDocument/2006/relationships/image" Target="../media/image166.png"/><Relationship Id="rId163" Type="http://schemas.openxmlformats.org/officeDocument/2006/relationships/customXml" Target="../ink/ink263.xml"/><Relationship Id="rId3" Type="http://schemas.openxmlformats.org/officeDocument/2006/relationships/image" Target="../media/image187.png"/><Relationship Id="rId25" Type="http://schemas.openxmlformats.org/officeDocument/2006/relationships/image" Target="../media/image198.png"/><Relationship Id="rId46" Type="http://schemas.openxmlformats.org/officeDocument/2006/relationships/customXml" Target="../ink/ink204.xml"/><Relationship Id="rId67" Type="http://schemas.openxmlformats.org/officeDocument/2006/relationships/image" Target="../media/image215.png"/><Relationship Id="rId116" Type="http://schemas.openxmlformats.org/officeDocument/2006/relationships/customXml" Target="../ink/ink239.xml"/><Relationship Id="rId137" Type="http://schemas.openxmlformats.org/officeDocument/2006/relationships/customXml" Target="../ink/ink250.xml"/><Relationship Id="rId158" Type="http://schemas.openxmlformats.org/officeDocument/2006/relationships/image" Target="../media/image251.png"/><Relationship Id="rId20" Type="http://schemas.openxmlformats.org/officeDocument/2006/relationships/customXml" Target="../ink/ink191.xml"/><Relationship Id="rId41" Type="http://schemas.openxmlformats.org/officeDocument/2006/relationships/image" Target="../media/image205.png"/><Relationship Id="rId62" Type="http://schemas.openxmlformats.org/officeDocument/2006/relationships/customXml" Target="../ink/ink212.xml"/><Relationship Id="rId83" Type="http://schemas.openxmlformats.org/officeDocument/2006/relationships/image" Target="../media/image222.png"/><Relationship Id="rId88" Type="http://schemas.openxmlformats.org/officeDocument/2006/relationships/customXml" Target="../ink/ink225.xml"/><Relationship Id="rId111" Type="http://schemas.openxmlformats.org/officeDocument/2006/relationships/image" Target="../media/image234.png"/><Relationship Id="rId132" Type="http://schemas.openxmlformats.org/officeDocument/2006/relationships/image" Target="../media/image242.png"/><Relationship Id="rId153" Type="http://schemas.openxmlformats.org/officeDocument/2006/relationships/customXml" Target="../ink/ink258.xml"/><Relationship Id="rId174" Type="http://schemas.openxmlformats.org/officeDocument/2006/relationships/image" Target="../media/image258.png"/><Relationship Id="rId179" Type="http://schemas.openxmlformats.org/officeDocument/2006/relationships/customXml" Target="../ink/ink271.xml"/><Relationship Id="rId15" Type="http://schemas.openxmlformats.org/officeDocument/2006/relationships/image" Target="../media/image193.png"/><Relationship Id="rId36" Type="http://schemas.openxmlformats.org/officeDocument/2006/relationships/customXml" Target="../ink/ink199.xml"/><Relationship Id="rId57" Type="http://schemas.openxmlformats.org/officeDocument/2006/relationships/image" Target="../media/image123.png"/><Relationship Id="rId106" Type="http://schemas.openxmlformats.org/officeDocument/2006/relationships/customXml" Target="../ink/ink234.xml"/><Relationship Id="rId127" Type="http://schemas.openxmlformats.org/officeDocument/2006/relationships/image" Target="../media/image159.png"/><Relationship Id="rId10" Type="http://schemas.openxmlformats.org/officeDocument/2006/relationships/customXml" Target="../ink/ink186.xml"/><Relationship Id="rId31" Type="http://schemas.openxmlformats.org/officeDocument/2006/relationships/image" Target="../media/image201.png"/><Relationship Id="rId52" Type="http://schemas.openxmlformats.org/officeDocument/2006/relationships/customXml" Target="../ink/ink207.xml"/><Relationship Id="rId73" Type="http://schemas.openxmlformats.org/officeDocument/2006/relationships/image" Target="../media/image218.png"/><Relationship Id="rId78" Type="http://schemas.openxmlformats.org/officeDocument/2006/relationships/customXml" Target="../ink/ink220.xml"/><Relationship Id="rId94" Type="http://schemas.openxmlformats.org/officeDocument/2006/relationships/customXml" Target="../ink/ink228.xml"/><Relationship Id="rId99" Type="http://schemas.openxmlformats.org/officeDocument/2006/relationships/image" Target="../media/image229.png"/><Relationship Id="rId101" Type="http://schemas.openxmlformats.org/officeDocument/2006/relationships/image" Target="../media/image230.png"/><Relationship Id="rId122" Type="http://schemas.openxmlformats.org/officeDocument/2006/relationships/customXml" Target="../ink/ink242.xml"/><Relationship Id="rId143" Type="http://schemas.openxmlformats.org/officeDocument/2006/relationships/customXml" Target="../ink/ink253.xml"/><Relationship Id="rId148" Type="http://schemas.openxmlformats.org/officeDocument/2006/relationships/image" Target="../media/image248.png"/><Relationship Id="rId164" Type="http://schemas.openxmlformats.org/officeDocument/2006/relationships/image" Target="../media/image254.png"/><Relationship Id="rId169" Type="http://schemas.openxmlformats.org/officeDocument/2006/relationships/customXml" Target="../ink/ink266.xml"/><Relationship Id="rId4" Type="http://schemas.openxmlformats.org/officeDocument/2006/relationships/customXml" Target="../ink/ink183.xml"/><Relationship Id="rId9" Type="http://schemas.openxmlformats.org/officeDocument/2006/relationships/image" Target="../media/image190.png"/><Relationship Id="rId180" Type="http://schemas.openxmlformats.org/officeDocument/2006/relationships/image" Target="../media/image260.png"/><Relationship Id="rId26" Type="http://schemas.openxmlformats.org/officeDocument/2006/relationships/customXml" Target="../ink/ink194.xml"/><Relationship Id="rId47" Type="http://schemas.openxmlformats.org/officeDocument/2006/relationships/image" Target="../media/image207.png"/><Relationship Id="rId68" Type="http://schemas.openxmlformats.org/officeDocument/2006/relationships/customXml" Target="../ink/ink215.xml"/><Relationship Id="rId89" Type="http://schemas.openxmlformats.org/officeDocument/2006/relationships/image" Target="../media/image224.png"/><Relationship Id="rId112" Type="http://schemas.openxmlformats.org/officeDocument/2006/relationships/customXml" Target="../ink/ink237.xml"/><Relationship Id="rId133" Type="http://schemas.openxmlformats.org/officeDocument/2006/relationships/customXml" Target="../ink/ink248.xml"/><Relationship Id="rId154" Type="http://schemas.openxmlformats.org/officeDocument/2006/relationships/image" Target="../media/image250.png"/><Relationship Id="rId175" Type="http://schemas.openxmlformats.org/officeDocument/2006/relationships/customXml" Target="../ink/ink269.xml"/><Relationship Id="rId16" Type="http://schemas.openxmlformats.org/officeDocument/2006/relationships/customXml" Target="../ink/ink189.xml"/><Relationship Id="rId37" Type="http://schemas.openxmlformats.org/officeDocument/2006/relationships/image" Target="../media/image113.png"/><Relationship Id="rId58" Type="http://schemas.openxmlformats.org/officeDocument/2006/relationships/customXml" Target="../ink/ink210.xml"/><Relationship Id="rId79" Type="http://schemas.openxmlformats.org/officeDocument/2006/relationships/image" Target="../media/image220.png"/><Relationship Id="rId102" Type="http://schemas.openxmlformats.org/officeDocument/2006/relationships/customXml" Target="../ink/ink232.xml"/><Relationship Id="rId123" Type="http://schemas.openxmlformats.org/officeDocument/2006/relationships/image" Target="../media/image239.png"/><Relationship Id="rId144" Type="http://schemas.openxmlformats.org/officeDocument/2006/relationships/image" Target="../media/image167.png"/><Relationship Id="rId90" Type="http://schemas.openxmlformats.org/officeDocument/2006/relationships/customXml" Target="../ink/ink226.xml"/><Relationship Id="rId165" Type="http://schemas.openxmlformats.org/officeDocument/2006/relationships/customXml" Target="../ink/ink264.xml"/><Relationship Id="rId27" Type="http://schemas.openxmlformats.org/officeDocument/2006/relationships/image" Target="../media/image199.png"/><Relationship Id="rId48" Type="http://schemas.openxmlformats.org/officeDocument/2006/relationships/customXml" Target="../ink/ink205.xml"/><Relationship Id="rId69" Type="http://schemas.openxmlformats.org/officeDocument/2006/relationships/image" Target="../media/image216.png"/><Relationship Id="rId113" Type="http://schemas.openxmlformats.org/officeDocument/2006/relationships/image" Target="../media/image151.png"/><Relationship Id="rId134" Type="http://schemas.openxmlformats.org/officeDocument/2006/relationships/image" Target="../media/image243.png"/><Relationship Id="rId80" Type="http://schemas.openxmlformats.org/officeDocument/2006/relationships/customXml" Target="../ink/ink221.xml"/><Relationship Id="rId155" Type="http://schemas.openxmlformats.org/officeDocument/2006/relationships/customXml" Target="../ink/ink259.xml"/><Relationship Id="rId176" Type="http://schemas.openxmlformats.org/officeDocument/2006/relationships/image" Target="../media/image183.png"/><Relationship Id="rId17" Type="http://schemas.openxmlformats.org/officeDocument/2006/relationships/image" Target="../media/image194.png"/><Relationship Id="rId38" Type="http://schemas.openxmlformats.org/officeDocument/2006/relationships/customXml" Target="../ink/ink200.xml"/><Relationship Id="rId59" Type="http://schemas.openxmlformats.org/officeDocument/2006/relationships/image" Target="../media/image211.png"/><Relationship Id="rId103" Type="http://schemas.openxmlformats.org/officeDocument/2006/relationships/image" Target="../media/image231.png"/><Relationship Id="rId124" Type="http://schemas.openxmlformats.org/officeDocument/2006/relationships/customXml" Target="../ink/ink243.xml"/><Relationship Id="rId70" Type="http://schemas.openxmlformats.org/officeDocument/2006/relationships/customXml" Target="../ink/ink216.xml"/><Relationship Id="rId91" Type="http://schemas.openxmlformats.org/officeDocument/2006/relationships/image" Target="../media/image225.png"/><Relationship Id="rId145" Type="http://schemas.openxmlformats.org/officeDocument/2006/relationships/customXml" Target="../ink/ink254.xml"/><Relationship Id="rId166" Type="http://schemas.openxmlformats.org/officeDocument/2006/relationships/image" Target="../media/image255.png"/><Relationship Id="rId1" Type="http://schemas.openxmlformats.org/officeDocument/2006/relationships/slideLayout" Target="../slideLayouts/slideLayout17.xml"/><Relationship Id="rId28" Type="http://schemas.openxmlformats.org/officeDocument/2006/relationships/customXml" Target="../ink/ink195.xml"/><Relationship Id="rId49" Type="http://schemas.openxmlformats.org/officeDocument/2006/relationships/image" Target="../media/image208.png"/><Relationship Id="rId114" Type="http://schemas.openxmlformats.org/officeDocument/2006/relationships/customXml" Target="../ink/ink238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6.png"/><Relationship Id="rId21" Type="http://schemas.openxmlformats.org/officeDocument/2006/relationships/image" Target="../media/image196.png"/><Relationship Id="rId42" Type="http://schemas.openxmlformats.org/officeDocument/2006/relationships/customXml" Target="../ink/ink293.xml"/><Relationship Id="rId63" Type="http://schemas.openxmlformats.org/officeDocument/2006/relationships/image" Target="../media/image213.png"/><Relationship Id="rId84" Type="http://schemas.openxmlformats.org/officeDocument/2006/relationships/customXml" Target="../ink/ink314.xml"/><Relationship Id="rId138" Type="http://schemas.openxmlformats.org/officeDocument/2006/relationships/image" Target="../media/image245.png"/><Relationship Id="rId159" Type="http://schemas.openxmlformats.org/officeDocument/2006/relationships/customXml" Target="../ink/ink352.xml"/><Relationship Id="rId170" Type="http://schemas.openxmlformats.org/officeDocument/2006/relationships/image" Target="../media/image256.png"/><Relationship Id="rId107" Type="http://schemas.openxmlformats.org/officeDocument/2006/relationships/image" Target="../media/image233.png"/><Relationship Id="rId11" Type="http://schemas.openxmlformats.org/officeDocument/2006/relationships/image" Target="../media/image191.png"/><Relationship Id="rId32" Type="http://schemas.openxmlformats.org/officeDocument/2006/relationships/customXml" Target="../ink/ink288.xml"/><Relationship Id="rId53" Type="http://schemas.openxmlformats.org/officeDocument/2006/relationships/image" Target="../media/image121.png"/><Relationship Id="rId74" Type="http://schemas.openxmlformats.org/officeDocument/2006/relationships/customXml" Target="../ink/ink309.xml"/><Relationship Id="rId128" Type="http://schemas.openxmlformats.org/officeDocument/2006/relationships/customXml" Target="../ink/ink336.xml"/><Relationship Id="rId149" Type="http://schemas.openxmlformats.org/officeDocument/2006/relationships/customXml" Target="../ink/ink347.xml"/><Relationship Id="rId5" Type="http://schemas.openxmlformats.org/officeDocument/2006/relationships/image" Target="../media/image188.png"/><Relationship Id="rId95" Type="http://schemas.openxmlformats.org/officeDocument/2006/relationships/image" Target="../media/image227.png"/><Relationship Id="rId160" Type="http://schemas.openxmlformats.org/officeDocument/2006/relationships/image" Target="../media/image252.png"/><Relationship Id="rId181" Type="http://schemas.openxmlformats.org/officeDocument/2006/relationships/customXml" Target="../ink/ink363.xml"/><Relationship Id="rId22" Type="http://schemas.openxmlformats.org/officeDocument/2006/relationships/customXml" Target="../ink/ink283.xml"/><Relationship Id="rId43" Type="http://schemas.openxmlformats.org/officeDocument/2006/relationships/image" Target="../media/image116.png"/><Relationship Id="rId64" Type="http://schemas.openxmlformats.org/officeDocument/2006/relationships/customXml" Target="../ink/ink304.xml"/><Relationship Id="rId118" Type="http://schemas.openxmlformats.org/officeDocument/2006/relationships/customXml" Target="../ink/ink331.xml"/><Relationship Id="rId139" Type="http://schemas.openxmlformats.org/officeDocument/2006/relationships/customXml" Target="../ink/ink342.xml"/><Relationship Id="rId85" Type="http://schemas.openxmlformats.org/officeDocument/2006/relationships/image" Target="../media/image137.png"/><Relationship Id="rId150" Type="http://schemas.openxmlformats.org/officeDocument/2006/relationships/image" Target="../media/image170.png"/><Relationship Id="rId171" Type="http://schemas.openxmlformats.org/officeDocument/2006/relationships/customXml" Target="../ink/ink358.xml"/><Relationship Id="rId12" Type="http://schemas.openxmlformats.org/officeDocument/2006/relationships/customXml" Target="../ink/ink278.xml"/><Relationship Id="rId33" Type="http://schemas.openxmlformats.org/officeDocument/2006/relationships/image" Target="../media/image202.png"/><Relationship Id="rId108" Type="http://schemas.openxmlformats.org/officeDocument/2006/relationships/customXml" Target="../ink/ink326.xml"/><Relationship Id="rId129" Type="http://schemas.openxmlformats.org/officeDocument/2006/relationships/customXml" Target="../ink/ink337.xml"/><Relationship Id="rId54" Type="http://schemas.openxmlformats.org/officeDocument/2006/relationships/customXml" Target="../ink/ink299.xml"/><Relationship Id="rId75" Type="http://schemas.openxmlformats.org/officeDocument/2006/relationships/image" Target="../media/image132.png"/><Relationship Id="rId96" Type="http://schemas.openxmlformats.org/officeDocument/2006/relationships/customXml" Target="../ink/ink320.xml"/><Relationship Id="rId140" Type="http://schemas.openxmlformats.org/officeDocument/2006/relationships/image" Target="../media/image246.png"/><Relationship Id="rId161" Type="http://schemas.openxmlformats.org/officeDocument/2006/relationships/customXml" Target="../ink/ink353.xml"/><Relationship Id="rId182" Type="http://schemas.openxmlformats.org/officeDocument/2006/relationships/image" Target="../media/image261.png"/><Relationship Id="rId6" Type="http://schemas.openxmlformats.org/officeDocument/2006/relationships/customXml" Target="../ink/ink275.xml"/><Relationship Id="rId23" Type="http://schemas.openxmlformats.org/officeDocument/2006/relationships/image" Target="../media/image197.png"/><Relationship Id="rId119" Type="http://schemas.openxmlformats.org/officeDocument/2006/relationships/image" Target="../media/image237.png"/><Relationship Id="rId44" Type="http://schemas.openxmlformats.org/officeDocument/2006/relationships/customXml" Target="../ink/ink294.xml"/><Relationship Id="rId60" Type="http://schemas.openxmlformats.org/officeDocument/2006/relationships/customXml" Target="../ink/ink302.xml"/><Relationship Id="rId65" Type="http://schemas.openxmlformats.org/officeDocument/2006/relationships/image" Target="../media/image214.png"/><Relationship Id="rId81" Type="http://schemas.openxmlformats.org/officeDocument/2006/relationships/image" Target="../media/image221.png"/><Relationship Id="rId86" Type="http://schemas.openxmlformats.org/officeDocument/2006/relationships/customXml" Target="../ink/ink315.xml"/><Relationship Id="rId130" Type="http://schemas.openxmlformats.org/officeDocument/2006/relationships/image" Target="../media/image241.png"/><Relationship Id="rId135" Type="http://schemas.openxmlformats.org/officeDocument/2006/relationships/customXml" Target="../ink/ink340.xml"/><Relationship Id="rId151" Type="http://schemas.openxmlformats.org/officeDocument/2006/relationships/customXml" Target="../ink/ink348.xml"/><Relationship Id="rId156" Type="http://schemas.openxmlformats.org/officeDocument/2006/relationships/image" Target="../media/image173.png"/><Relationship Id="rId177" Type="http://schemas.openxmlformats.org/officeDocument/2006/relationships/customXml" Target="../ink/ink361.xml"/><Relationship Id="rId172" Type="http://schemas.openxmlformats.org/officeDocument/2006/relationships/image" Target="../media/image257.png"/><Relationship Id="rId13" Type="http://schemas.openxmlformats.org/officeDocument/2006/relationships/image" Target="../media/image192.png"/><Relationship Id="rId18" Type="http://schemas.openxmlformats.org/officeDocument/2006/relationships/customXml" Target="../ink/ink281.xml"/><Relationship Id="rId39" Type="http://schemas.openxmlformats.org/officeDocument/2006/relationships/image" Target="../media/image204.png"/><Relationship Id="rId109" Type="http://schemas.openxmlformats.org/officeDocument/2006/relationships/image" Target="../media/image149.png"/><Relationship Id="rId34" Type="http://schemas.openxmlformats.org/officeDocument/2006/relationships/customXml" Target="../ink/ink289.xml"/><Relationship Id="rId50" Type="http://schemas.openxmlformats.org/officeDocument/2006/relationships/customXml" Target="../ink/ink297.xml"/><Relationship Id="rId55" Type="http://schemas.openxmlformats.org/officeDocument/2006/relationships/image" Target="../media/image210.png"/><Relationship Id="rId76" Type="http://schemas.openxmlformats.org/officeDocument/2006/relationships/customXml" Target="../ink/ink310.xml"/><Relationship Id="rId97" Type="http://schemas.openxmlformats.org/officeDocument/2006/relationships/image" Target="../media/image228.png"/><Relationship Id="rId104" Type="http://schemas.openxmlformats.org/officeDocument/2006/relationships/customXml" Target="../ink/ink324.xml"/><Relationship Id="rId120" Type="http://schemas.openxmlformats.org/officeDocument/2006/relationships/customXml" Target="../ink/ink332.xml"/><Relationship Id="rId125" Type="http://schemas.openxmlformats.org/officeDocument/2006/relationships/image" Target="../media/image240.png"/><Relationship Id="rId141" Type="http://schemas.openxmlformats.org/officeDocument/2006/relationships/customXml" Target="../ink/ink343.xml"/><Relationship Id="rId146" Type="http://schemas.openxmlformats.org/officeDocument/2006/relationships/image" Target="../media/image247.png"/><Relationship Id="rId167" Type="http://schemas.openxmlformats.org/officeDocument/2006/relationships/customXml" Target="../ink/ink356.xml"/><Relationship Id="rId7" Type="http://schemas.openxmlformats.org/officeDocument/2006/relationships/image" Target="../media/image189.png"/><Relationship Id="rId71" Type="http://schemas.openxmlformats.org/officeDocument/2006/relationships/image" Target="../media/image217.png"/><Relationship Id="rId92" Type="http://schemas.openxmlformats.org/officeDocument/2006/relationships/customXml" Target="../ink/ink318.xml"/><Relationship Id="rId162" Type="http://schemas.openxmlformats.org/officeDocument/2006/relationships/image" Target="../media/image253.png"/><Relationship Id="rId2" Type="http://schemas.openxmlformats.org/officeDocument/2006/relationships/customXml" Target="../ink/ink273.xml"/><Relationship Id="rId29" Type="http://schemas.openxmlformats.org/officeDocument/2006/relationships/image" Target="../media/image200.png"/><Relationship Id="rId24" Type="http://schemas.openxmlformats.org/officeDocument/2006/relationships/customXml" Target="../ink/ink284.xml"/><Relationship Id="rId40" Type="http://schemas.openxmlformats.org/officeDocument/2006/relationships/customXml" Target="../ink/ink292.xml"/><Relationship Id="rId45" Type="http://schemas.openxmlformats.org/officeDocument/2006/relationships/image" Target="../media/image206.png"/><Relationship Id="rId66" Type="http://schemas.openxmlformats.org/officeDocument/2006/relationships/customXml" Target="../ink/ink305.xml"/><Relationship Id="rId87" Type="http://schemas.openxmlformats.org/officeDocument/2006/relationships/image" Target="../media/image223.png"/><Relationship Id="rId110" Type="http://schemas.openxmlformats.org/officeDocument/2006/relationships/customXml" Target="../ink/ink327.xml"/><Relationship Id="rId115" Type="http://schemas.openxmlformats.org/officeDocument/2006/relationships/image" Target="../media/image235.png"/><Relationship Id="rId131" Type="http://schemas.openxmlformats.org/officeDocument/2006/relationships/customXml" Target="../ink/ink338.xml"/><Relationship Id="rId136" Type="http://schemas.openxmlformats.org/officeDocument/2006/relationships/image" Target="../media/image244.png"/><Relationship Id="rId157" Type="http://schemas.openxmlformats.org/officeDocument/2006/relationships/customXml" Target="../ink/ink351.xml"/><Relationship Id="rId178" Type="http://schemas.openxmlformats.org/officeDocument/2006/relationships/image" Target="../media/image259.png"/><Relationship Id="rId61" Type="http://schemas.openxmlformats.org/officeDocument/2006/relationships/image" Target="../media/image212.png"/><Relationship Id="rId82" Type="http://schemas.openxmlformats.org/officeDocument/2006/relationships/customXml" Target="../ink/ink313.xml"/><Relationship Id="rId152" Type="http://schemas.openxmlformats.org/officeDocument/2006/relationships/image" Target="../media/image249.png"/><Relationship Id="rId173" Type="http://schemas.openxmlformats.org/officeDocument/2006/relationships/customXml" Target="../ink/ink359.xml"/><Relationship Id="rId19" Type="http://schemas.openxmlformats.org/officeDocument/2006/relationships/image" Target="../media/image195.png"/><Relationship Id="rId14" Type="http://schemas.openxmlformats.org/officeDocument/2006/relationships/customXml" Target="../ink/ink279.xml"/><Relationship Id="rId30" Type="http://schemas.openxmlformats.org/officeDocument/2006/relationships/customXml" Target="../ink/ink287.xml"/><Relationship Id="rId35" Type="http://schemas.openxmlformats.org/officeDocument/2006/relationships/image" Target="../media/image203.png"/><Relationship Id="rId56" Type="http://schemas.openxmlformats.org/officeDocument/2006/relationships/customXml" Target="../ink/ink300.xml"/><Relationship Id="rId77" Type="http://schemas.openxmlformats.org/officeDocument/2006/relationships/image" Target="../media/image219.png"/><Relationship Id="rId100" Type="http://schemas.openxmlformats.org/officeDocument/2006/relationships/customXml" Target="../ink/ink322.xml"/><Relationship Id="rId105" Type="http://schemas.openxmlformats.org/officeDocument/2006/relationships/image" Target="../media/image232.png"/><Relationship Id="rId126" Type="http://schemas.openxmlformats.org/officeDocument/2006/relationships/customXml" Target="../ink/ink335.xml"/><Relationship Id="rId147" Type="http://schemas.openxmlformats.org/officeDocument/2006/relationships/customXml" Target="../ink/ink346.xml"/><Relationship Id="rId168" Type="http://schemas.openxmlformats.org/officeDocument/2006/relationships/image" Target="../media/image179.png"/><Relationship Id="rId8" Type="http://schemas.openxmlformats.org/officeDocument/2006/relationships/customXml" Target="../ink/ink276.xml"/><Relationship Id="rId51" Type="http://schemas.openxmlformats.org/officeDocument/2006/relationships/image" Target="../media/image209.png"/><Relationship Id="rId72" Type="http://schemas.openxmlformats.org/officeDocument/2006/relationships/customXml" Target="../ink/ink308.xml"/><Relationship Id="rId93" Type="http://schemas.openxmlformats.org/officeDocument/2006/relationships/image" Target="../media/image226.png"/><Relationship Id="rId98" Type="http://schemas.openxmlformats.org/officeDocument/2006/relationships/customXml" Target="../ink/ink321.xml"/><Relationship Id="rId121" Type="http://schemas.openxmlformats.org/officeDocument/2006/relationships/image" Target="../media/image238.png"/><Relationship Id="rId142" Type="http://schemas.openxmlformats.org/officeDocument/2006/relationships/image" Target="../media/image166.png"/><Relationship Id="rId163" Type="http://schemas.openxmlformats.org/officeDocument/2006/relationships/customXml" Target="../ink/ink354.xml"/><Relationship Id="rId3" Type="http://schemas.openxmlformats.org/officeDocument/2006/relationships/image" Target="../media/image187.png"/><Relationship Id="rId25" Type="http://schemas.openxmlformats.org/officeDocument/2006/relationships/image" Target="../media/image198.png"/><Relationship Id="rId46" Type="http://schemas.openxmlformats.org/officeDocument/2006/relationships/customXml" Target="../ink/ink295.xml"/><Relationship Id="rId67" Type="http://schemas.openxmlformats.org/officeDocument/2006/relationships/image" Target="../media/image215.png"/><Relationship Id="rId116" Type="http://schemas.openxmlformats.org/officeDocument/2006/relationships/customXml" Target="../ink/ink330.xml"/><Relationship Id="rId137" Type="http://schemas.openxmlformats.org/officeDocument/2006/relationships/customXml" Target="../ink/ink341.xml"/><Relationship Id="rId158" Type="http://schemas.openxmlformats.org/officeDocument/2006/relationships/image" Target="../media/image251.png"/><Relationship Id="rId20" Type="http://schemas.openxmlformats.org/officeDocument/2006/relationships/customXml" Target="../ink/ink282.xml"/><Relationship Id="rId41" Type="http://schemas.openxmlformats.org/officeDocument/2006/relationships/image" Target="../media/image205.png"/><Relationship Id="rId62" Type="http://schemas.openxmlformats.org/officeDocument/2006/relationships/customXml" Target="../ink/ink303.xml"/><Relationship Id="rId83" Type="http://schemas.openxmlformats.org/officeDocument/2006/relationships/image" Target="../media/image222.png"/><Relationship Id="rId88" Type="http://schemas.openxmlformats.org/officeDocument/2006/relationships/customXml" Target="../ink/ink316.xml"/><Relationship Id="rId111" Type="http://schemas.openxmlformats.org/officeDocument/2006/relationships/image" Target="../media/image234.png"/><Relationship Id="rId132" Type="http://schemas.openxmlformats.org/officeDocument/2006/relationships/image" Target="../media/image242.png"/><Relationship Id="rId153" Type="http://schemas.openxmlformats.org/officeDocument/2006/relationships/customXml" Target="../ink/ink349.xml"/><Relationship Id="rId174" Type="http://schemas.openxmlformats.org/officeDocument/2006/relationships/image" Target="../media/image258.png"/><Relationship Id="rId179" Type="http://schemas.openxmlformats.org/officeDocument/2006/relationships/customXml" Target="../ink/ink362.xml"/><Relationship Id="rId15" Type="http://schemas.openxmlformats.org/officeDocument/2006/relationships/image" Target="../media/image193.png"/><Relationship Id="rId36" Type="http://schemas.openxmlformats.org/officeDocument/2006/relationships/customXml" Target="../ink/ink290.xml"/><Relationship Id="rId57" Type="http://schemas.openxmlformats.org/officeDocument/2006/relationships/image" Target="../media/image123.png"/><Relationship Id="rId106" Type="http://schemas.openxmlformats.org/officeDocument/2006/relationships/customXml" Target="../ink/ink325.xml"/><Relationship Id="rId127" Type="http://schemas.openxmlformats.org/officeDocument/2006/relationships/image" Target="../media/image159.png"/><Relationship Id="rId10" Type="http://schemas.openxmlformats.org/officeDocument/2006/relationships/customXml" Target="../ink/ink277.xml"/><Relationship Id="rId31" Type="http://schemas.openxmlformats.org/officeDocument/2006/relationships/image" Target="../media/image201.png"/><Relationship Id="rId52" Type="http://schemas.openxmlformats.org/officeDocument/2006/relationships/customXml" Target="../ink/ink298.xml"/><Relationship Id="rId73" Type="http://schemas.openxmlformats.org/officeDocument/2006/relationships/image" Target="../media/image218.png"/><Relationship Id="rId78" Type="http://schemas.openxmlformats.org/officeDocument/2006/relationships/customXml" Target="../ink/ink311.xml"/><Relationship Id="rId94" Type="http://schemas.openxmlformats.org/officeDocument/2006/relationships/customXml" Target="../ink/ink319.xml"/><Relationship Id="rId99" Type="http://schemas.openxmlformats.org/officeDocument/2006/relationships/image" Target="../media/image229.png"/><Relationship Id="rId101" Type="http://schemas.openxmlformats.org/officeDocument/2006/relationships/image" Target="../media/image230.png"/><Relationship Id="rId122" Type="http://schemas.openxmlformats.org/officeDocument/2006/relationships/customXml" Target="../ink/ink333.xml"/><Relationship Id="rId143" Type="http://schemas.openxmlformats.org/officeDocument/2006/relationships/customXml" Target="../ink/ink344.xml"/><Relationship Id="rId148" Type="http://schemas.openxmlformats.org/officeDocument/2006/relationships/image" Target="../media/image248.png"/><Relationship Id="rId164" Type="http://schemas.openxmlformats.org/officeDocument/2006/relationships/image" Target="../media/image254.png"/><Relationship Id="rId169" Type="http://schemas.openxmlformats.org/officeDocument/2006/relationships/customXml" Target="../ink/ink357.xml"/><Relationship Id="rId4" Type="http://schemas.openxmlformats.org/officeDocument/2006/relationships/customXml" Target="../ink/ink274.xml"/><Relationship Id="rId9" Type="http://schemas.openxmlformats.org/officeDocument/2006/relationships/image" Target="../media/image190.png"/><Relationship Id="rId180" Type="http://schemas.openxmlformats.org/officeDocument/2006/relationships/image" Target="../media/image260.png"/><Relationship Id="rId26" Type="http://schemas.openxmlformats.org/officeDocument/2006/relationships/customXml" Target="../ink/ink285.xml"/><Relationship Id="rId47" Type="http://schemas.openxmlformats.org/officeDocument/2006/relationships/image" Target="../media/image207.png"/><Relationship Id="rId68" Type="http://schemas.openxmlformats.org/officeDocument/2006/relationships/customXml" Target="../ink/ink306.xml"/><Relationship Id="rId89" Type="http://schemas.openxmlformats.org/officeDocument/2006/relationships/image" Target="../media/image224.png"/><Relationship Id="rId112" Type="http://schemas.openxmlformats.org/officeDocument/2006/relationships/customXml" Target="../ink/ink328.xml"/><Relationship Id="rId133" Type="http://schemas.openxmlformats.org/officeDocument/2006/relationships/customXml" Target="../ink/ink339.xml"/><Relationship Id="rId154" Type="http://schemas.openxmlformats.org/officeDocument/2006/relationships/image" Target="../media/image250.png"/><Relationship Id="rId175" Type="http://schemas.openxmlformats.org/officeDocument/2006/relationships/customXml" Target="../ink/ink360.xml"/><Relationship Id="rId16" Type="http://schemas.openxmlformats.org/officeDocument/2006/relationships/customXml" Target="../ink/ink280.xml"/><Relationship Id="rId37" Type="http://schemas.openxmlformats.org/officeDocument/2006/relationships/image" Target="../media/image113.png"/><Relationship Id="rId58" Type="http://schemas.openxmlformats.org/officeDocument/2006/relationships/customXml" Target="../ink/ink301.xml"/><Relationship Id="rId79" Type="http://schemas.openxmlformats.org/officeDocument/2006/relationships/image" Target="../media/image220.png"/><Relationship Id="rId102" Type="http://schemas.openxmlformats.org/officeDocument/2006/relationships/customXml" Target="../ink/ink323.xml"/><Relationship Id="rId123" Type="http://schemas.openxmlformats.org/officeDocument/2006/relationships/image" Target="../media/image239.png"/><Relationship Id="rId144" Type="http://schemas.openxmlformats.org/officeDocument/2006/relationships/image" Target="../media/image167.png"/><Relationship Id="rId90" Type="http://schemas.openxmlformats.org/officeDocument/2006/relationships/customXml" Target="../ink/ink317.xml"/><Relationship Id="rId165" Type="http://schemas.openxmlformats.org/officeDocument/2006/relationships/customXml" Target="../ink/ink355.xml"/><Relationship Id="rId27" Type="http://schemas.openxmlformats.org/officeDocument/2006/relationships/image" Target="../media/image199.png"/><Relationship Id="rId48" Type="http://schemas.openxmlformats.org/officeDocument/2006/relationships/customXml" Target="../ink/ink296.xml"/><Relationship Id="rId69" Type="http://schemas.openxmlformats.org/officeDocument/2006/relationships/image" Target="../media/image216.png"/><Relationship Id="rId113" Type="http://schemas.openxmlformats.org/officeDocument/2006/relationships/image" Target="../media/image151.png"/><Relationship Id="rId134" Type="http://schemas.openxmlformats.org/officeDocument/2006/relationships/image" Target="../media/image243.png"/><Relationship Id="rId80" Type="http://schemas.openxmlformats.org/officeDocument/2006/relationships/customXml" Target="../ink/ink312.xml"/><Relationship Id="rId155" Type="http://schemas.openxmlformats.org/officeDocument/2006/relationships/customXml" Target="../ink/ink350.xml"/><Relationship Id="rId176" Type="http://schemas.openxmlformats.org/officeDocument/2006/relationships/image" Target="../media/image183.png"/><Relationship Id="rId17" Type="http://schemas.openxmlformats.org/officeDocument/2006/relationships/image" Target="../media/image194.png"/><Relationship Id="rId38" Type="http://schemas.openxmlformats.org/officeDocument/2006/relationships/customXml" Target="../ink/ink291.xml"/><Relationship Id="rId59" Type="http://schemas.openxmlformats.org/officeDocument/2006/relationships/image" Target="../media/image211.png"/><Relationship Id="rId103" Type="http://schemas.openxmlformats.org/officeDocument/2006/relationships/image" Target="../media/image231.png"/><Relationship Id="rId124" Type="http://schemas.openxmlformats.org/officeDocument/2006/relationships/customXml" Target="../ink/ink334.xml"/><Relationship Id="rId70" Type="http://schemas.openxmlformats.org/officeDocument/2006/relationships/customXml" Target="../ink/ink307.xml"/><Relationship Id="rId91" Type="http://schemas.openxmlformats.org/officeDocument/2006/relationships/image" Target="../media/image225.png"/><Relationship Id="rId145" Type="http://schemas.openxmlformats.org/officeDocument/2006/relationships/customXml" Target="../ink/ink345.xml"/><Relationship Id="rId166" Type="http://schemas.openxmlformats.org/officeDocument/2006/relationships/image" Target="../media/image255.png"/><Relationship Id="rId1" Type="http://schemas.openxmlformats.org/officeDocument/2006/relationships/slideLayout" Target="../slideLayouts/slideLayout17.xml"/><Relationship Id="rId28" Type="http://schemas.openxmlformats.org/officeDocument/2006/relationships/customXml" Target="../ink/ink286.xml"/><Relationship Id="rId49" Type="http://schemas.openxmlformats.org/officeDocument/2006/relationships/image" Target="../media/image208.png"/><Relationship Id="rId114" Type="http://schemas.openxmlformats.org/officeDocument/2006/relationships/customXml" Target="../ink/ink3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hristoph.karg@hpi.uni-potsdam.de" TargetMode="Externa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4.xml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0.png"/><Relationship Id="rId13" Type="http://schemas.openxmlformats.org/officeDocument/2006/relationships/customXml" Target="../ink/ink370.xml"/><Relationship Id="rId3" Type="http://schemas.openxmlformats.org/officeDocument/2006/relationships/customXml" Target="../ink/ink365.xml"/><Relationship Id="rId7" Type="http://schemas.openxmlformats.org/officeDocument/2006/relationships/customXml" Target="../ink/ink367.xml"/><Relationship Id="rId12" Type="http://schemas.openxmlformats.org/officeDocument/2006/relationships/image" Target="../media/image1900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0.png"/><Relationship Id="rId11" Type="http://schemas.openxmlformats.org/officeDocument/2006/relationships/customXml" Target="../ink/ink369.xml"/><Relationship Id="rId5" Type="http://schemas.openxmlformats.org/officeDocument/2006/relationships/customXml" Target="../ink/ink366.xml"/><Relationship Id="rId10" Type="http://schemas.openxmlformats.org/officeDocument/2006/relationships/image" Target="../media/image1800.png"/><Relationship Id="rId4" Type="http://schemas.openxmlformats.org/officeDocument/2006/relationships/image" Target="../media/image1500.png"/><Relationship Id="rId9" Type="http://schemas.openxmlformats.org/officeDocument/2006/relationships/customXml" Target="../ink/ink368.xml"/><Relationship Id="rId14" Type="http://schemas.openxmlformats.org/officeDocument/2006/relationships/image" Target="../media/image20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g"/><Relationship Id="rId2" Type="http://schemas.openxmlformats.org/officeDocument/2006/relationships/image" Target="../media/image273.jp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customXml" Target="../ink/ink37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2.xml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3.xml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customXml" Target="../ink/ink374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customXml" Target="../ink/ink375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88.xml"/><Relationship Id="rId21" Type="http://schemas.openxmlformats.org/officeDocument/2006/relationships/image" Target="../media/image292.png"/><Relationship Id="rId42" Type="http://schemas.openxmlformats.org/officeDocument/2006/relationships/customXml" Target="../ink/ink396.xml"/><Relationship Id="rId47" Type="http://schemas.openxmlformats.org/officeDocument/2006/relationships/image" Target="../media/image305.png"/><Relationship Id="rId63" Type="http://schemas.openxmlformats.org/officeDocument/2006/relationships/image" Target="../media/image313.png"/><Relationship Id="rId68" Type="http://schemas.openxmlformats.org/officeDocument/2006/relationships/customXml" Target="../ink/ink409.xml"/><Relationship Id="rId16" Type="http://schemas.openxmlformats.org/officeDocument/2006/relationships/customXml" Target="../ink/ink383.xml"/><Relationship Id="rId11" Type="http://schemas.openxmlformats.org/officeDocument/2006/relationships/image" Target="../media/image287.png"/><Relationship Id="rId32" Type="http://schemas.openxmlformats.org/officeDocument/2006/relationships/customXml" Target="../ink/ink391.xml"/><Relationship Id="rId37" Type="http://schemas.openxmlformats.org/officeDocument/2006/relationships/image" Target="../media/image300.png"/><Relationship Id="rId53" Type="http://schemas.openxmlformats.org/officeDocument/2006/relationships/image" Target="../media/image308.png"/><Relationship Id="rId58" Type="http://schemas.openxmlformats.org/officeDocument/2006/relationships/customXml" Target="../ink/ink404.xml"/><Relationship Id="rId74" Type="http://schemas.openxmlformats.org/officeDocument/2006/relationships/customXml" Target="../ink/ink412.xml"/><Relationship Id="rId79" Type="http://schemas.openxmlformats.org/officeDocument/2006/relationships/image" Target="../media/image321.png"/><Relationship Id="rId5" Type="http://schemas.openxmlformats.org/officeDocument/2006/relationships/image" Target="../media/image284.png"/><Relationship Id="rId61" Type="http://schemas.openxmlformats.org/officeDocument/2006/relationships/image" Target="../media/image312.png"/><Relationship Id="rId19" Type="http://schemas.openxmlformats.org/officeDocument/2006/relationships/image" Target="../media/image291.png"/><Relationship Id="rId14" Type="http://schemas.openxmlformats.org/officeDocument/2006/relationships/customXml" Target="../ink/ink382.xml"/><Relationship Id="rId22" Type="http://schemas.openxmlformats.org/officeDocument/2006/relationships/customXml" Target="../ink/ink386.xml"/><Relationship Id="rId27" Type="http://schemas.openxmlformats.org/officeDocument/2006/relationships/image" Target="../media/image295.png"/><Relationship Id="rId30" Type="http://schemas.openxmlformats.org/officeDocument/2006/relationships/customXml" Target="../ink/ink390.xml"/><Relationship Id="rId35" Type="http://schemas.openxmlformats.org/officeDocument/2006/relationships/image" Target="../media/image299.png"/><Relationship Id="rId43" Type="http://schemas.openxmlformats.org/officeDocument/2006/relationships/image" Target="../media/image303.png"/><Relationship Id="rId48" Type="http://schemas.openxmlformats.org/officeDocument/2006/relationships/customXml" Target="../ink/ink399.xml"/><Relationship Id="rId56" Type="http://schemas.openxmlformats.org/officeDocument/2006/relationships/customXml" Target="../ink/ink403.xml"/><Relationship Id="rId64" Type="http://schemas.openxmlformats.org/officeDocument/2006/relationships/customXml" Target="../ink/ink407.xml"/><Relationship Id="rId69" Type="http://schemas.openxmlformats.org/officeDocument/2006/relationships/image" Target="../media/image316.png"/><Relationship Id="rId77" Type="http://schemas.openxmlformats.org/officeDocument/2006/relationships/image" Target="../media/image320.png"/><Relationship Id="rId8" Type="http://schemas.openxmlformats.org/officeDocument/2006/relationships/customXml" Target="../ink/ink379.xml"/><Relationship Id="rId51" Type="http://schemas.openxmlformats.org/officeDocument/2006/relationships/image" Target="../media/image307.png"/><Relationship Id="rId72" Type="http://schemas.openxmlformats.org/officeDocument/2006/relationships/customXml" Target="../ink/ink411.xml"/><Relationship Id="rId80" Type="http://schemas.openxmlformats.org/officeDocument/2006/relationships/customXml" Target="../ink/ink415.xml"/><Relationship Id="rId3" Type="http://schemas.openxmlformats.org/officeDocument/2006/relationships/image" Target="../media/image283.png"/><Relationship Id="rId12" Type="http://schemas.openxmlformats.org/officeDocument/2006/relationships/customXml" Target="../ink/ink381.xml"/><Relationship Id="rId17" Type="http://schemas.openxmlformats.org/officeDocument/2006/relationships/image" Target="../media/image290.png"/><Relationship Id="rId25" Type="http://schemas.openxmlformats.org/officeDocument/2006/relationships/image" Target="../media/image294.png"/><Relationship Id="rId33" Type="http://schemas.openxmlformats.org/officeDocument/2006/relationships/image" Target="../media/image298.png"/><Relationship Id="rId38" Type="http://schemas.openxmlformats.org/officeDocument/2006/relationships/customXml" Target="../ink/ink394.xml"/><Relationship Id="rId46" Type="http://schemas.openxmlformats.org/officeDocument/2006/relationships/customXml" Target="../ink/ink398.xml"/><Relationship Id="rId59" Type="http://schemas.openxmlformats.org/officeDocument/2006/relationships/image" Target="../media/image311.png"/><Relationship Id="rId67" Type="http://schemas.openxmlformats.org/officeDocument/2006/relationships/image" Target="../media/image315.png"/><Relationship Id="rId20" Type="http://schemas.openxmlformats.org/officeDocument/2006/relationships/customXml" Target="../ink/ink385.xml"/><Relationship Id="rId41" Type="http://schemas.openxmlformats.org/officeDocument/2006/relationships/image" Target="../media/image302.png"/><Relationship Id="rId54" Type="http://schemas.openxmlformats.org/officeDocument/2006/relationships/customXml" Target="../ink/ink402.xml"/><Relationship Id="rId62" Type="http://schemas.openxmlformats.org/officeDocument/2006/relationships/customXml" Target="../ink/ink406.xml"/><Relationship Id="rId70" Type="http://schemas.openxmlformats.org/officeDocument/2006/relationships/customXml" Target="../ink/ink410.xml"/><Relationship Id="rId75" Type="http://schemas.openxmlformats.org/officeDocument/2006/relationships/image" Target="../media/image319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378.xml"/><Relationship Id="rId15" Type="http://schemas.openxmlformats.org/officeDocument/2006/relationships/image" Target="../media/image289.png"/><Relationship Id="rId23" Type="http://schemas.openxmlformats.org/officeDocument/2006/relationships/image" Target="../media/image293.png"/><Relationship Id="rId28" Type="http://schemas.openxmlformats.org/officeDocument/2006/relationships/customXml" Target="../ink/ink389.xml"/><Relationship Id="rId36" Type="http://schemas.openxmlformats.org/officeDocument/2006/relationships/customXml" Target="../ink/ink393.xml"/><Relationship Id="rId49" Type="http://schemas.openxmlformats.org/officeDocument/2006/relationships/image" Target="../media/image306.png"/><Relationship Id="rId57" Type="http://schemas.openxmlformats.org/officeDocument/2006/relationships/image" Target="../media/image310.png"/><Relationship Id="rId10" Type="http://schemas.openxmlformats.org/officeDocument/2006/relationships/customXml" Target="../ink/ink380.xml"/><Relationship Id="rId31" Type="http://schemas.openxmlformats.org/officeDocument/2006/relationships/image" Target="../media/image297.png"/><Relationship Id="rId44" Type="http://schemas.openxmlformats.org/officeDocument/2006/relationships/customXml" Target="../ink/ink397.xml"/><Relationship Id="rId52" Type="http://schemas.openxmlformats.org/officeDocument/2006/relationships/customXml" Target="../ink/ink401.xml"/><Relationship Id="rId60" Type="http://schemas.openxmlformats.org/officeDocument/2006/relationships/customXml" Target="../ink/ink405.xml"/><Relationship Id="rId65" Type="http://schemas.openxmlformats.org/officeDocument/2006/relationships/image" Target="../media/image314.png"/><Relationship Id="rId73" Type="http://schemas.openxmlformats.org/officeDocument/2006/relationships/image" Target="../media/image318.png"/><Relationship Id="rId78" Type="http://schemas.openxmlformats.org/officeDocument/2006/relationships/customXml" Target="../ink/ink414.xml"/><Relationship Id="rId81" Type="http://schemas.openxmlformats.org/officeDocument/2006/relationships/image" Target="../media/image322.png"/><Relationship Id="rId4" Type="http://schemas.openxmlformats.org/officeDocument/2006/relationships/customXml" Target="../ink/ink377.xml"/><Relationship Id="rId9" Type="http://schemas.openxmlformats.org/officeDocument/2006/relationships/image" Target="../media/image286.png"/><Relationship Id="rId13" Type="http://schemas.openxmlformats.org/officeDocument/2006/relationships/image" Target="../media/image288.png"/><Relationship Id="rId18" Type="http://schemas.openxmlformats.org/officeDocument/2006/relationships/customXml" Target="../ink/ink384.xml"/><Relationship Id="rId39" Type="http://schemas.openxmlformats.org/officeDocument/2006/relationships/image" Target="../media/image301.png"/><Relationship Id="rId34" Type="http://schemas.openxmlformats.org/officeDocument/2006/relationships/customXml" Target="../ink/ink392.xml"/><Relationship Id="rId50" Type="http://schemas.openxmlformats.org/officeDocument/2006/relationships/customXml" Target="../ink/ink400.xml"/><Relationship Id="rId55" Type="http://schemas.openxmlformats.org/officeDocument/2006/relationships/image" Target="../media/image309.png"/><Relationship Id="rId76" Type="http://schemas.openxmlformats.org/officeDocument/2006/relationships/customXml" Target="../ink/ink413.xml"/><Relationship Id="rId7" Type="http://schemas.openxmlformats.org/officeDocument/2006/relationships/image" Target="../media/image285.png"/><Relationship Id="rId71" Type="http://schemas.openxmlformats.org/officeDocument/2006/relationships/image" Target="../media/image317.png"/><Relationship Id="rId2" Type="http://schemas.openxmlformats.org/officeDocument/2006/relationships/customXml" Target="../ink/ink376.xml"/><Relationship Id="rId29" Type="http://schemas.openxmlformats.org/officeDocument/2006/relationships/image" Target="../media/image296.png"/><Relationship Id="rId24" Type="http://schemas.openxmlformats.org/officeDocument/2006/relationships/customXml" Target="../ink/ink387.xml"/><Relationship Id="rId40" Type="http://schemas.openxmlformats.org/officeDocument/2006/relationships/customXml" Target="../ink/ink395.xml"/><Relationship Id="rId45" Type="http://schemas.openxmlformats.org/officeDocument/2006/relationships/image" Target="../media/image304.png"/><Relationship Id="rId66" Type="http://schemas.openxmlformats.org/officeDocument/2006/relationships/customXml" Target="../ink/ink40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Contact: </a:t>
            </a:r>
            <a:r>
              <a:rPr lang="de-DE" dirty="0">
                <a:hlinkClick r:id="rId2"/>
              </a:rPr>
              <a:t>christoph.karg@hpi.uni-potsdam.de</a:t>
            </a:r>
            <a:endParaRPr lang="de-DE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 err="1"/>
              <a:t>Exercise</a:t>
            </a:r>
            <a:r>
              <a:rPr lang="de-DE" dirty="0"/>
              <a:t> </a:t>
            </a:r>
            <a:r>
              <a:rPr lang="de-DE" dirty="0" err="1"/>
              <a:t>sessions</a:t>
            </a:r>
            <a:r>
              <a:rPr lang="de-DE" dirty="0"/>
              <a:t>: </a:t>
            </a:r>
            <a:r>
              <a:rPr lang="de-DE" b="1" dirty="0"/>
              <a:t>13:30 – 15:00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General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73304778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Image data – Color channels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B09985-55BB-407D-8929-3B654D301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39" y="4087725"/>
            <a:ext cx="5663952" cy="22305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BF89F5-8574-435B-8361-B9B7EFAD5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3645024"/>
            <a:ext cx="4562475" cy="26003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105A3B-E281-4594-AFC5-42B4A309209C}"/>
              </a:ext>
            </a:extLst>
          </p:cNvPr>
          <p:cNvSpPr txBox="1"/>
          <p:nvPr/>
        </p:nvSpPr>
        <p:spPr>
          <a:xfrm>
            <a:off x="6844311" y="6625293"/>
            <a:ext cx="5084337" cy="2327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https://www.bpesquet.fr/mlhandbook/fundamentals/handling_data.html</a:t>
            </a:r>
            <a:endParaRPr lang="en-DE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DC962F-BA4F-4066-87BA-97B895A827F9}"/>
              </a:ext>
            </a:extLst>
          </p:cNvPr>
          <p:cNvSpPr txBox="1"/>
          <p:nvPr/>
        </p:nvSpPr>
        <p:spPr bwMode="gray">
          <a:xfrm>
            <a:off x="478369" y="1721262"/>
            <a:ext cx="10204232" cy="1450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b="1" dirty="0"/>
              <a:t>3 </a:t>
            </a:r>
            <a:r>
              <a:rPr lang="de-DE" b="1" dirty="0" err="1"/>
              <a:t>color</a:t>
            </a:r>
            <a:r>
              <a:rPr lang="de-DE" b="1" dirty="0"/>
              <a:t> </a:t>
            </a:r>
            <a:r>
              <a:rPr lang="de-DE" b="1" dirty="0" err="1"/>
              <a:t>channels</a:t>
            </a:r>
            <a:endParaRPr lang="de-DE" b="1" dirty="0"/>
          </a:p>
          <a:p>
            <a:pPr marL="182563" indent="-182563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b="1" dirty="0" err="1"/>
              <a:t>matrix</a:t>
            </a:r>
            <a:r>
              <a:rPr lang="de-DE" b="1" dirty="0"/>
              <a:t> (2D </a:t>
            </a:r>
            <a:r>
              <a:rPr lang="de-DE" b="1" dirty="0" err="1"/>
              <a:t>array</a:t>
            </a:r>
            <a:r>
              <a:rPr lang="de-DE" b="1" dirty="0"/>
              <a:t>)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size</a:t>
            </a:r>
            <a:r>
              <a:rPr lang="de-DE" b="1" dirty="0"/>
              <a:t> W x H </a:t>
            </a:r>
          </a:p>
          <a:p>
            <a:pPr marL="182563" indent="-182563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de-DE" dirty="0"/>
              <a:t>The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b="1" dirty="0" err="1"/>
              <a:t>tensor</a:t>
            </a:r>
            <a:r>
              <a:rPr lang="de-DE" b="1" dirty="0"/>
              <a:t> (3D </a:t>
            </a:r>
            <a:r>
              <a:rPr lang="de-DE" b="1" dirty="0" err="1"/>
              <a:t>array</a:t>
            </a:r>
            <a:r>
              <a:rPr lang="de-DE" b="1" dirty="0"/>
              <a:t>)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size</a:t>
            </a:r>
            <a:r>
              <a:rPr lang="de-DE" b="1" dirty="0"/>
              <a:t> W x H x C</a:t>
            </a:r>
            <a:endParaRPr lang="en-DE" b="1" dirty="0" err="1"/>
          </a:p>
        </p:txBody>
      </p:sp>
    </p:spTree>
    <p:extLst>
      <p:ext uri="{BB962C8B-B14F-4D97-AF65-F5344CB8AC3E}">
        <p14:creationId xmlns:p14="http://schemas.microsoft.com/office/powerpoint/2010/main" val="516610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Image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B25863-00EC-4442-91BF-3629F4890EC8}"/>
              </a:ext>
            </a:extLst>
          </p:cNvPr>
          <p:cNvSpPr txBox="1"/>
          <p:nvPr/>
        </p:nvSpPr>
        <p:spPr bwMode="gray">
          <a:xfrm>
            <a:off x="9581110" y="3131950"/>
            <a:ext cx="887935" cy="21409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255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231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41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22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123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…</a:t>
            </a:r>
            <a:endParaRPr lang="en-DE" dirty="0" err="1"/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12FF9390-58C4-4AD1-A205-D8AED723B390}"/>
              </a:ext>
            </a:extLst>
          </p:cNvPr>
          <p:cNvSpPr/>
          <p:nvPr/>
        </p:nvSpPr>
        <p:spPr bwMode="gray">
          <a:xfrm>
            <a:off x="9313733" y="3011491"/>
            <a:ext cx="1095090" cy="2261360"/>
          </a:xfrm>
          <a:prstGeom prst="bracketPair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2834B7F-54F4-4282-87F1-DEBE498A6DA1}"/>
              </a:ext>
            </a:extLst>
          </p:cNvPr>
          <p:cNvSpPr/>
          <p:nvPr/>
        </p:nvSpPr>
        <p:spPr bwMode="gray">
          <a:xfrm>
            <a:off x="3775051" y="3718437"/>
            <a:ext cx="1357911" cy="7172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830E8B5-1E98-418A-A6B3-82149038DC27}"/>
              </a:ext>
            </a:extLst>
          </p:cNvPr>
          <p:cNvSpPr/>
          <p:nvPr/>
        </p:nvSpPr>
        <p:spPr bwMode="gray">
          <a:xfrm>
            <a:off x="7757800" y="3718437"/>
            <a:ext cx="1357911" cy="7172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35673-ACC0-4C64-BC58-026FE674CF54}"/>
              </a:ext>
            </a:extLst>
          </p:cNvPr>
          <p:cNvSpPr txBox="1"/>
          <p:nvPr/>
        </p:nvSpPr>
        <p:spPr bwMode="gray">
          <a:xfrm>
            <a:off x="1048552" y="1898157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400" b="1" dirty="0" err="1"/>
              <a:t>Elephant</a:t>
            </a:r>
            <a:endParaRPr lang="de-DE" sz="2400" b="1" dirty="0"/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400" b="1" dirty="0" err="1"/>
              <a:t>image</a:t>
            </a:r>
            <a:endParaRPr lang="de-DE" sz="2400" b="1" dirty="0"/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DE" sz="2400" b="1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D434AC-46DB-4E98-94DA-B38B3CE7042F}"/>
              </a:ext>
            </a:extLst>
          </p:cNvPr>
          <p:cNvSpPr txBox="1"/>
          <p:nvPr/>
        </p:nvSpPr>
        <p:spPr bwMode="gray">
          <a:xfrm>
            <a:off x="5605354" y="1898156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400" b="1" dirty="0"/>
              <a:t>Color </a:t>
            </a:r>
            <a:r>
              <a:rPr lang="de-DE" sz="2400" b="1" dirty="0" err="1"/>
              <a:t>channels</a:t>
            </a:r>
            <a:endParaRPr lang="en-DE" sz="2400" b="1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9ED86-3C7C-45B3-8399-FD59B2E1F74A}"/>
              </a:ext>
            </a:extLst>
          </p:cNvPr>
          <p:cNvSpPr txBox="1"/>
          <p:nvPr/>
        </p:nvSpPr>
        <p:spPr bwMode="gray">
          <a:xfrm>
            <a:off x="8894406" y="1898158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400" b="1" dirty="0"/>
              <a:t>Feature </a:t>
            </a:r>
            <a:r>
              <a:rPr lang="de-DE" sz="2400" b="1" dirty="0" err="1"/>
              <a:t>vector</a:t>
            </a:r>
            <a:endParaRPr lang="en-DE" sz="2400" b="1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21C63-E5AC-4F88-A6E9-05FC128D5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52" y="2894622"/>
            <a:ext cx="2327065" cy="30829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4E8496-C11B-4365-84BE-A5C9341CB180}"/>
              </a:ext>
            </a:extLst>
          </p:cNvPr>
          <p:cNvSpPr txBox="1"/>
          <p:nvPr/>
        </p:nvSpPr>
        <p:spPr>
          <a:xfrm>
            <a:off x="4955281" y="6630769"/>
            <a:ext cx="6973367" cy="227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000" dirty="0">
                <a:solidFill>
                  <a:schemeClr val="bg1">
                    <a:lumMod val="75000"/>
                  </a:schemeClr>
                </a:solidFill>
              </a:rPr>
              <a:t>https://www.kaggle.com/datasets/vivmankar/asian-vs-african-elephant-image-classification</a:t>
            </a:r>
            <a:endParaRPr lang="en-DE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0449A-CA58-482F-87A0-59548B86A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462" y="3352160"/>
            <a:ext cx="2564974" cy="19206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EDDD788-9D43-478E-BC51-59981411A2D9}"/>
              </a:ext>
            </a:extLst>
          </p:cNvPr>
          <p:cNvSpPr txBox="1"/>
          <p:nvPr/>
        </p:nvSpPr>
        <p:spPr bwMode="gray">
          <a:xfrm>
            <a:off x="1048552" y="1898156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400" b="1" dirty="0" err="1"/>
              <a:t>Elephant</a:t>
            </a:r>
            <a:endParaRPr lang="de-DE" sz="2400" b="1" dirty="0"/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400" b="1" dirty="0" err="1"/>
              <a:t>image</a:t>
            </a:r>
            <a:endParaRPr lang="de-DE" sz="2400" b="1" dirty="0"/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DE" sz="2400" b="1" dirty="0" err="1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DB3E66-7C3F-47EE-B57C-C549E9764427}"/>
                  </a:ext>
                </a:extLst>
              </p14:cNvPr>
              <p14:cNvContentPartPr/>
              <p14:nvPr/>
            </p14:nvContentPartPr>
            <p14:xfrm>
              <a:off x="10424160" y="3026520"/>
              <a:ext cx="1312920" cy="3062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DB3E66-7C3F-47EE-B57C-C549E97644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14800" y="3017160"/>
                <a:ext cx="1331640" cy="308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641953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Regression tasks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B25863-00EC-4442-91BF-3629F4890EC8}"/>
              </a:ext>
            </a:extLst>
          </p:cNvPr>
          <p:cNvSpPr txBox="1"/>
          <p:nvPr/>
        </p:nvSpPr>
        <p:spPr bwMode="gray">
          <a:xfrm>
            <a:off x="4872224" y="2995556"/>
            <a:ext cx="887935" cy="21409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255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231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41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22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123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…</a:t>
            </a:r>
            <a:endParaRPr lang="en-DE" dirty="0" err="1"/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12FF9390-58C4-4AD1-A205-D8AED723B390}"/>
              </a:ext>
            </a:extLst>
          </p:cNvPr>
          <p:cNvSpPr/>
          <p:nvPr/>
        </p:nvSpPr>
        <p:spPr bwMode="gray">
          <a:xfrm>
            <a:off x="4604847" y="2875097"/>
            <a:ext cx="1095090" cy="2261360"/>
          </a:xfrm>
          <a:prstGeom prst="bracketPair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830E8B5-1E98-418A-A6B3-82149038DC27}"/>
              </a:ext>
            </a:extLst>
          </p:cNvPr>
          <p:cNvSpPr/>
          <p:nvPr/>
        </p:nvSpPr>
        <p:spPr bwMode="gray">
          <a:xfrm>
            <a:off x="3066711" y="3557889"/>
            <a:ext cx="1357911" cy="7172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b="1" dirty="0">
                <a:solidFill>
                  <a:schemeClr val="bg1"/>
                </a:solidFill>
              </a:rPr>
              <a:t>Extract</a:t>
            </a:r>
            <a:endParaRPr lang="en-DE" sz="1200" b="1" dirty="0" err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21C63-E5AC-4F88-A6E9-05FC128D5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22" y="2535583"/>
            <a:ext cx="2327065" cy="30829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4E8496-C11B-4365-84BE-A5C9341CB180}"/>
              </a:ext>
            </a:extLst>
          </p:cNvPr>
          <p:cNvSpPr txBox="1"/>
          <p:nvPr/>
        </p:nvSpPr>
        <p:spPr>
          <a:xfrm>
            <a:off x="4955281" y="6630769"/>
            <a:ext cx="6973367" cy="227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000" dirty="0">
                <a:solidFill>
                  <a:schemeClr val="bg1">
                    <a:lumMod val="75000"/>
                  </a:schemeClr>
                </a:solidFill>
              </a:rPr>
              <a:t>https://www.kaggle.com/datasets/vivmankar/asian-vs-african-elephant-image-classification</a:t>
            </a:r>
            <a:endParaRPr lang="en-DE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0DBD464-D666-4ED7-82A0-C0992A6F9E2D}"/>
              </a:ext>
            </a:extLst>
          </p:cNvPr>
          <p:cNvSpPr/>
          <p:nvPr/>
        </p:nvSpPr>
        <p:spPr bwMode="gray">
          <a:xfrm>
            <a:off x="6336189" y="2358766"/>
            <a:ext cx="1357911" cy="7172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b="1" dirty="0" err="1">
                <a:solidFill>
                  <a:schemeClr val="bg1"/>
                </a:solidFill>
              </a:rPr>
              <a:t>Predict</a:t>
            </a: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2E27EF1-21F6-4A55-94C2-6EFBAEC1EA34}"/>
              </a:ext>
            </a:extLst>
          </p:cNvPr>
          <p:cNvSpPr/>
          <p:nvPr/>
        </p:nvSpPr>
        <p:spPr bwMode="gray">
          <a:xfrm>
            <a:off x="6336189" y="4835550"/>
            <a:ext cx="1357911" cy="7172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b="1" dirty="0" err="1">
                <a:solidFill>
                  <a:schemeClr val="bg1"/>
                </a:solidFill>
              </a:rPr>
              <a:t>Predict</a:t>
            </a: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40E818-2327-4C7F-9033-8652F895CD23}"/>
              </a:ext>
            </a:extLst>
          </p:cNvPr>
          <p:cNvSpPr/>
          <p:nvPr/>
        </p:nvSpPr>
        <p:spPr bwMode="gray">
          <a:xfrm>
            <a:off x="8143258" y="4604110"/>
            <a:ext cx="3785390" cy="11801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600" b="1" dirty="0" err="1">
                <a:solidFill>
                  <a:schemeClr val="bg1"/>
                </a:solidFill>
              </a:rPr>
              <a:t>Discrete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category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value</a:t>
            </a:r>
            <a:endParaRPr lang="de-DE" sz="1600" b="1" dirty="0">
              <a:solidFill>
                <a:schemeClr val="bg1"/>
              </a:solidFill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600" dirty="0" err="1">
                <a:solidFill>
                  <a:schemeClr val="bg1"/>
                </a:solidFill>
              </a:rPr>
              <a:t>Example</a:t>
            </a:r>
            <a:endParaRPr lang="de-DE" sz="1600" dirty="0">
              <a:solidFill>
                <a:schemeClr val="bg1"/>
              </a:solidFill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600" dirty="0">
                <a:solidFill>
                  <a:schemeClr val="bg1"/>
                </a:solidFill>
              </a:rPr>
              <a:t>African (0) </a:t>
            </a:r>
            <a:r>
              <a:rPr lang="de-DE" sz="1600" dirty="0" err="1">
                <a:solidFill>
                  <a:schemeClr val="bg1"/>
                </a:solidFill>
              </a:rPr>
              <a:t>vs</a:t>
            </a:r>
            <a:r>
              <a:rPr lang="de-DE" sz="1600" dirty="0">
                <a:solidFill>
                  <a:schemeClr val="bg1"/>
                </a:solidFill>
              </a:rPr>
              <a:t> Asian (1) </a:t>
            </a:r>
            <a:r>
              <a:rPr lang="de-DE" sz="1600" dirty="0" err="1">
                <a:solidFill>
                  <a:schemeClr val="bg1"/>
                </a:solidFill>
              </a:rPr>
              <a:t>elephant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D6B62D-42B6-4336-86B8-457D45E8C3BA}"/>
              </a:ext>
            </a:extLst>
          </p:cNvPr>
          <p:cNvSpPr/>
          <p:nvPr/>
        </p:nvSpPr>
        <p:spPr bwMode="gray">
          <a:xfrm>
            <a:off x="8229952" y="2207892"/>
            <a:ext cx="3555026" cy="11801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600" b="1" dirty="0" err="1">
                <a:solidFill>
                  <a:schemeClr val="bg1"/>
                </a:solidFill>
              </a:rPr>
              <a:t>Continuous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numerical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value</a:t>
            </a:r>
            <a:endParaRPr lang="de-DE" sz="1600" b="1" dirty="0">
              <a:solidFill>
                <a:schemeClr val="bg1"/>
              </a:solidFill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600" dirty="0" err="1">
                <a:solidFill>
                  <a:schemeClr val="bg1"/>
                </a:solidFill>
              </a:rPr>
              <a:t>Example</a:t>
            </a:r>
            <a:endParaRPr lang="de-DE" sz="1600" dirty="0">
              <a:solidFill>
                <a:schemeClr val="bg1"/>
              </a:solidFill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600" dirty="0">
                <a:solidFill>
                  <a:schemeClr val="bg1"/>
                </a:solidFill>
              </a:rPr>
              <a:t>Age: 3.7 </a:t>
            </a:r>
            <a:r>
              <a:rPr lang="de-DE" sz="1600" dirty="0" err="1">
                <a:solidFill>
                  <a:schemeClr val="bg1"/>
                </a:solidFill>
              </a:rPr>
              <a:t>years</a:t>
            </a:r>
            <a:endParaRPr lang="de-DE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1ED14A-1725-4C8F-A424-E486F1D6D8A9}"/>
                  </a:ext>
                </a:extLst>
              </p14:cNvPr>
              <p14:cNvContentPartPr/>
              <p14:nvPr/>
            </p14:nvContentPartPr>
            <p14:xfrm>
              <a:off x="8404560" y="1758960"/>
              <a:ext cx="1938240" cy="2766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1ED14A-1725-4C8F-A424-E486F1D6D8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5200" y="1749600"/>
                <a:ext cx="1956960" cy="27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4278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Training data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04B26B08-F2E7-42B0-9F73-AABA86B93E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10751777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/>
              <a:t>n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pairs</a:t>
            </a:r>
            <a:r>
              <a:rPr lang="de-DE" dirty="0"/>
              <a:t>                         </a:t>
            </a:r>
            <a:r>
              <a:rPr lang="de-DE" dirty="0" err="1"/>
              <a:t>where</a:t>
            </a:r>
            <a:r>
              <a:rPr lang="de-DE" dirty="0"/>
              <a:t> </a:t>
            </a:r>
          </a:p>
          <a:p>
            <a:pPr marL="931312" lvl="3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/>
              <a:t>          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feature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i-</a:t>
            </a:r>
            <a:r>
              <a:rPr lang="de-DE" dirty="0" err="1"/>
              <a:t>th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,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b="1" dirty="0"/>
              <a:t>m</a:t>
            </a:r>
          </a:p>
          <a:p>
            <a:pPr marL="931312" lvl="3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/>
              <a:t>          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, e.g. </a:t>
            </a:r>
            <a:r>
              <a:rPr lang="de-DE" dirty="0" err="1"/>
              <a:t>age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index</a:t>
            </a:r>
            <a:endParaRPr lang="de-DE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de-DE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denote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i-</a:t>
            </a:r>
            <a:r>
              <a:rPr lang="de-DE" dirty="0" err="1"/>
              <a:t>th</a:t>
            </a:r>
            <a:r>
              <a:rPr lang="de-DE" dirty="0"/>
              <a:t> feature </a:t>
            </a:r>
            <a:r>
              <a:rPr lang="de-DE" dirty="0" err="1"/>
              <a:t>vector</a:t>
            </a:r>
            <a:r>
              <a:rPr lang="de-DE" dirty="0"/>
              <a:t>           </a:t>
            </a:r>
            <a:r>
              <a:rPr lang="de-DE" dirty="0" err="1"/>
              <a:t>by</a:t>
            </a:r>
            <a:r>
              <a:rPr lang="de-DE" dirty="0"/>
              <a:t>                               </a:t>
            </a:r>
            <a:r>
              <a:rPr lang="de-DE" dirty="0" err="1"/>
              <a:t>where</a:t>
            </a:r>
            <a:endParaRPr lang="de-DE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050B230-39C3-4DC9-9B69-78D92763F9D5}"/>
              </a:ext>
            </a:extLst>
          </p:cNvPr>
          <p:cNvGrpSpPr/>
          <p:nvPr/>
        </p:nvGrpSpPr>
        <p:grpSpPr>
          <a:xfrm>
            <a:off x="6559004" y="1490014"/>
            <a:ext cx="542520" cy="552960"/>
            <a:chOff x="6559004" y="1490014"/>
            <a:chExt cx="542520" cy="5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6B5688C-9E1B-4C8C-8B64-CEAB4B9F090B}"/>
                    </a:ext>
                  </a:extLst>
                </p14:cNvPr>
                <p14:cNvContentPartPr/>
                <p14:nvPr/>
              </p14:nvContentPartPr>
              <p14:xfrm>
                <a:off x="6559004" y="1557694"/>
                <a:ext cx="79200" cy="485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6B5688C-9E1B-4C8C-8B64-CEAB4B9F090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50004" y="1549054"/>
                  <a:ext cx="968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F418DA-F34F-4C70-9F85-DF31391DF714}"/>
                    </a:ext>
                  </a:extLst>
                </p14:cNvPr>
                <p14:cNvContentPartPr/>
                <p14:nvPr/>
              </p14:nvContentPartPr>
              <p14:xfrm>
                <a:off x="6690764" y="1744534"/>
                <a:ext cx="135000" cy="125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F418DA-F34F-4C70-9F85-DF31391DF71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82124" y="1735894"/>
                  <a:ext cx="152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FD3984B-97FA-4DB6-8593-8CABC2BB2E0A}"/>
                    </a:ext>
                  </a:extLst>
                </p14:cNvPr>
                <p14:cNvContentPartPr/>
                <p14:nvPr/>
              </p14:nvContentPartPr>
              <p14:xfrm>
                <a:off x="6695084" y="1690174"/>
                <a:ext cx="119160" cy="217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FD3984B-97FA-4DB6-8593-8CABC2BB2E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86084" y="1681534"/>
                  <a:ext cx="136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FD0BC97-40E6-4736-AF2A-557316496AC9}"/>
                    </a:ext>
                  </a:extLst>
                </p14:cNvPr>
                <p14:cNvContentPartPr/>
                <p14:nvPr/>
              </p14:nvContentPartPr>
              <p14:xfrm>
                <a:off x="6853124" y="1521694"/>
                <a:ext cx="34920" cy="160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FD0BC97-40E6-4736-AF2A-557316496A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44484" y="1513054"/>
                  <a:ext cx="52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33E1EA2-9718-4D90-91D6-56D7084B43D1}"/>
                    </a:ext>
                  </a:extLst>
                </p14:cNvPr>
                <p14:cNvContentPartPr/>
                <p14:nvPr/>
              </p14:nvContentPartPr>
              <p14:xfrm>
                <a:off x="6925844" y="1537894"/>
                <a:ext cx="25200" cy="105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33E1EA2-9718-4D90-91D6-56D7084B43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16844" y="1529254"/>
                  <a:ext cx="42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33924DE-DE1A-4F03-903D-8EA5D42B6CFD}"/>
                    </a:ext>
                  </a:extLst>
                </p14:cNvPr>
                <p14:cNvContentPartPr/>
                <p14:nvPr/>
              </p14:nvContentPartPr>
              <p14:xfrm>
                <a:off x="6996404" y="1490014"/>
                <a:ext cx="31320" cy="187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33924DE-DE1A-4F03-903D-8EA5D42B6CF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87764" y="1481374"/>
                  <a:ext cx="48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DAC390F-E4EC-4D28-9A58-8915F41F665B}"/>
                    </a:ext>
                  </a:extLst>
                </p14:cNvPr>
                <p14:cNvContentPartPr/>
                <p14:nvPr/>
              </p14:nvContentPartPr>
              <p14:xfrm>
                <a:off x="7096484" y="1757134"/>
                <a:ext cx="5040" cy="104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DAC390F-E4EC-4D28-9A58-8915F41F665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87484" y="1748494"/>
                  <a:ext cx="2268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3AB799A-A28F-45D6-96BA-03B6085F9DC2}"/>
              </a:ext>
            </a:extLst>
          </p:cNvPr>
          <p:cNvGrpSpPr/>
          <p:nvPr/>
        </p:nvGrpSpPr>
        <p:grpSpPr>
          <a:xfrm>
            <a:off x="7221764" y="1424134"/>
            <a:ext cx="797040" cy="682560"/>
            <a:chOff x="7221764" y="1424134"/>
            <a:chExt cx="797040" cy="68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69EAAB6-DDD0-4865-8052-B9D18ED55415}"/>
                    </a:ext>
                  </a:extLst>
                </p14:cNvPr>
                <p14:cNvContentPartPr/>
                <p14:nvPr/>
              </p14:nvContentPartPr>
              <p14:xfrm>
                <a:off x="7221764" y="1728334"/>
                <a:ext cx="72720" cy="28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69EAAB6-DDD0-4865-8052-B9D18ED554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12764" y="1719694"/>
                  <a:ext cx="903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7ECE124-9E60-4F2B-BCF2-BFEECA5EC7A2}"/>
                    </a:ext>
                  </a:extLst>
                </p14:cNvPr>
                <p14:cNvContentPartPr/>
                <p14:nvPr/>
              </p14:nvContentPartPr>
              <p14:xfrm>
                <a:off x="7638644" y="1478494"/>
                <a:ext cx="88920" cy="562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7ECE124-9E60-4F2B-BCF2-BFEECA5EC7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29644" y="1469854"/>
                  <a:ext cx="10656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577EA42-F88A-45FD-9F4F-71E74E6FE274}"/>
                    </a:ext>
                  </a:extLst>
                </p14:cNvPr>
                <p14:cNvContentPartPr/>
                <p14:nvPr/>
              </p14:nvContentPartPr>
              <p14:xfrm>
                <a:off x="7826564" y="1424134"/>
                <a:ext cx="99720" cy="135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577EA42-F88A-45FD-9F4F-71E74E6FE27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17924" y="1415134"/>
                  <a:ext cx="117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0ABF1C8-39A3-4AB2-B4E7-D98FC6720FDA}"/>
                    </a:ext>
                  </a:extLst>
                </p14:cNvPr>
                <p14:cNvContentPartPr/>
                <p14:nvPr/>
              </p14:nvContentPartPr>
              <p14:xfrm>
                <a:off x="7776524" y="2024974"/>
                <a:ext cx="5400" cy="76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0ABF1C8-39A3-4AB2-B4E7-D98FC6720F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67524" y="2016334"/>
                  <a:ext cx="23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2CC964A-9427-4B69-AB00-C98E7F33F59F}"/>
                    </a:ext>
                  </a:extLst>
                </p14:cNvPr>
                <p14:cNvContentPartPr/>
                <p14:nvPr/>
              </p14:nvContentPartPr>
              <p14:xfrm>
                <a:off x="7754204" y="1931014"/>
                <a:ext cx="12960" cy="24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2CC964A-9427-4B69-AB00-C98E7F33F59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45564" y="1922374"/>
                  <a:ext cx="30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7F19924-CCE3-4CF6-89FA-EFBBD36E402C}"/>
                    </a:ext>
                  </a:extLst>
                </p14:cNvPr>
                <p14:cNvContentPartPr/>
                <p14:nvPr/>
              </p14:nvContentPartPr>
              <p14:xfrm>
                <a:off x="7822244" y="1992214"/>
                <a:ext cx="90000" cy="68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7F19924-CCE3-4CF6-89FA-EFBBD36E402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13244" y="1983214"/>
                  <a:ext cx="1076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9597ACE-B895-4D8B-A3F2-DDC0AAFE2D51}"/>
                    </a:ext>
                  </a:extLst>
                </p14:cNvPr>
                <p14:cNvContentPartPr/>
                <p14:nvPr/>
              </p14:nvContentPartPr>
              <p14:xfrm>
                <a:off x="7957604" y="1990054"/>
                <a:ext cx="61200" cy="116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9597ACE-B895-4D8B-A3F2-DDC0AAFE2D5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48604" y="1981414"/>
                  <a:ext cx="78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BF385A5-B317-4707-A7D2-C4EEFD26C439}"/>
                    </a:ext>
                  </a:extLst>
                </p14:cNvPr>
                <p14:cNvContentPartPr/>
                <p14:nvPr/>
              </p14:nvContentPartPr>
              <p14:xfrm>
                <a:off x="7758164" y="1936414"/>
                <a:ext cx="25200" cy="21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BF385A5-B317-4707-A7D2-C4EEFD26C43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49524" y="1927414"/>
                  <a:ext cx="428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13F35E6-0FF0-40DA-88C9-E15C87786C48}"/>
                    </a:ext>
                  </a:extLst>
                </p14:cNvPr>
                <p14:cNvContentPartPr/>
                <p14:nvPr/>
              </p14:nvContentPartPr>
              <p14:xfrm>
                <a:off x="7354244" y="1508374"/>
                <a:ext cx="55440" cy="180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13F35E6-0FF0-40DA-88C9-E15C87786C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45604" y="1499734"/>
                  <a:ext cx="73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2E0116B-0FCA-4E32-9E4E-FAB2471EF393}"/>
                    </a:ext>
                  </a:extLst>
                </p14:cNvPr>
                <p14:cNvContentPartPr/>
                <p14:nvPr/>
              </p14:nvContentPartPr>
              <p14:xfrm>
                <a:off x="7437404" y="1591534"/>
                <a:ext cx="28080" cy="51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2E0116B-0FCA-4E32-9E4E-FAB2471EF39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28764" y="1582534"/>
                  <a:ext cx="45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2E43FA-04BF-427E-8C23-424228E254A3}"/>
                    </a:ext>
                  </a:extLst>
                </p14:cNvPr>
                <p14:cNvContentPartPr/>
                <p14:nvPr/>
              </p14:nvContentPartPr>
              <p14:xfrm>
                <a:off x="7442084" y="1529974"/>
                <a:ext cx="8280" cy="11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2E43FA-04BF-427E-8C23-424228E254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33444" y="1520974"/>
                  <a:ext cx="25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63D5852-FB1C-4DC9-AE0F-0C0AB6E6AF28}"/>
                    </a:ext>
                  </a:extLst>
                </p14:cNvPr>
                <p14:cNvContentPartPr/>
                <p14:nvPr/>
              </p14:nvContentPartPr>
              <p14:xfrm>
                <a:off x="7505444" y="1498654"/>
                <a:ext cx="28800" cy="205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63D5852-FB1C-4DC9-AE0F-0C0AB6E6AF2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96804" y="1490014"/>
                  <a:ext cx="4644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ADDC50A-0F9B-4994-BD6F-6A4D5888318E}"/>
              </a:ext>
            </a:extLst>
          </p:cNvPr>
          <p:cNvGrpSpPr/>
          <p:nvPr/>
        </p:nvGrpSpPr>
        <p:grpSpPr>
          <a:xfrm>
            <a:off x="1308764" y="1997974"/>
            <a:ext cx="848880" cy="424800"/>
            <a:chOff x="1308764" y="1997974"/>
            <a:chExt cx="84888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3BC1900-9A7E-434C-A251-A3FF1B8256ED}"/>
                    </a:ext>
                  </a:extLst>
                </p14:cNvPr>
                <p14:cNvContentPartPr/>
                <p14:nvPr/>
              </p14:nvContentPartPr>
              <p14:xfrm>
                <a:off x="1331804" y="2188054"/>
                <a:ext cx="138240" cy="212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3BC1900-9A7E-434C-A251-A3FF1B8256E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22804" y="2179414"/>
                  <a:ext cx="155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8D7CE17-4099-416C-B623-D06ABB6AF94C}"/>
                    </a:ext>
                  </a:extLst>
                </p14:cNvPr>
                <p14:cNvContentPartPr/>
                <p14:nvPr/>
              </p14:nvContentPartPr>
              <p14:xfrm>
                <a:off x="1308764" y="2194894"/>
                <a:ext cx="147240" cy="227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8D7CE17-4099-416C-B623-D06ABB6AF94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99764" y="2185894"/>
                  <a:ext cx="164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8593ECB-D21B-4BD3-B7C2-15FCF494D8F3}"/>
                    </a:ext>
                  </a:extLst>
                </p14:cNvPr>
                <p14:cNvContentPartPr/>
                <p14:nvPr/>
              </p14:nvContentPartPr>
              <p14:xfrm>
                <a:off x="1486964" y="2013814"/>
                <a:ext cx="36720" cy="138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8593ECB-D21B-4BD3-B7C2-15FCF494D8F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77964" y="2005174"/>
                  <a:ext cx="543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8ACEDCE-2464-4396-AC8A-5E60C0CC3185}"/>
                    </a:ext>
                  </a:extLst>
                </p14:cNvPr>
                <p14:cNvContentPartPr/>
                <p14:nvPr/>
              </p14:nvContentPartPr>
              <p14:xfrm>
                <a:off x="1559684" y="2066374"/>
                <a:ext cx="4320" cy="56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8ACEDCE-2464-4396-AC8A-5E60C0CC318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50684" y="2057734"/>
                  <a:ext cx="21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1CDE678-B960-4241-803D-39E8BD25F606}"/>
                    </a:ext>
                  </a:extLst>
                </p14:cNvPr>
                <p14:cNvContentPartPr/>
                <p14:nvPr/>
              </p14:nvContentPartPr>
              <p14:xfrm>
                <a:off x="1551044" y="1997974"/>
                <a:ext cx="84240" cy="164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1CDE678-B960-4241-803D-39E8BD25F60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42404" y="1988974"/>
                  <a:ext cx="101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C9921C4-E334-4111-BFE3-E711D612C6A2}"/>
                    </a:ext>
                  </a:extLst>
                </p14:cNvPr>
                <p14:cNvContentPartPr/>
                <p14:nvPr/>
              </p14:nvContentPartPr>
              <p14:xfrm>
                <a:off x="1658684" y="2224054"/>
                <a:ext cx="82440" cy="125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C9921C4-E334-4111-BFE3-E711D612C6A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50044" y="2215414"/>
                  <a:ext cx="100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3066E50-F13F-49D9-ADF6-0C9E0612BA1C}"/>
                    </a:ext>
                  </a:extLst>
                </p14:cNvPr>
                <p14:cNvContentPartPr/>
                <p14:nvPr/>
              </p14:nvContentPartPr>
              <p14:xfrm>
                <a:off x="1661564" y="2285254"/>
                <a:ext cx="63000" cy="21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3066E50-F13F-49D9-ADF6-0C9E0612BA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52924" y="2276614"/>
                  <a:ext cx="80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7138AD1-9031-40BF-B485-CFB7C35AA6F5}"/>
                    </a:ext>
                  </a:extLst>
                </p14:cNvPr>
                <p14:cNvContentPartPr/>
                <p14:nvPr/>
              </p14:nvContentPartPr>
              <p14:xfrm>
                <a:off x="1823204" y="2181574"/>
                <a:ext cx="4680" cy="208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7138AD1-9031-40BF-B485-CFB7C35AA6F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14564" y="2172934"/>
                  <a:ext cx="22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F8E6BC5-6632-4923-A20D-BBAAD7927548}"/>
                    </a:ext>
                  </a:extLst>
                </p14:cNvPr>
                <p14:cNvContentPartPr/>
                <p14:nvPr/>
              </p14:nvContentPartPr>
              <p14:xfrm>
                <a:off x="1871084" y="2139094"/>
                <a:ext cx="168480" cy="257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F8E6BC5-6632-4923-A20D-BBAAD792754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62444" y="2130454"/>
                  <a:ext cx="1861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AC1CECF-8646-4F0E-964F-B8CC851B7B8D}"/>
                    </a:ext>
                  </a:extLst>
                </p14:cNvPr>
                <p14:cNvContentPartPr/>
                <p14:nvPr/>
              </p14:nvContentPartPr>
              <p14:xfrm>
                <a:off x="1995644" y="2043694"/>
                <a:ext cx="162000" cy="123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AC1CECF-8646-4F0E-964F-B8CC851B7B8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86644" y="2034694"/>
                  <a:ext cx="17964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6ACC5A1-A85A-48E6-A0EA-4A8A0B573D8D}"/>
              </a:ext>
            </a:extLst>
          </p:cNvPr>
          <p:cNvGrpSpPr/>
          <p:nvPr/>
        </p:nvGrpSpPr>
        <p:grpSpPr>
          <a:xfrm>
            <a:off x="1363844" y="2550574"/>
            <a:ext cx="451800" cy="419040"/>
            <a:chOff x="1363844" y="2550574"/>
            <a:chExt cx="451800" cy="4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A91F5AD-BEA4-4864-A255-774465DAD9A2}"/>
                    </a:ext>
                  </a:extLst>
                </p14:cNvPr>
                <p14:cNvContentPartPr/>
                <p14:nvPr/>
              </p14:nvContentPartPr>
              <p14:xfrm>
                <a:off x="1363844" y="2706454"/>
                <a:ext cx="99360" cy="263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A91F5AD-BEA4-4864-A255-774465DAD9A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55204" y="2697814"/>
                  <a:ext cx="1170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432B60A-C457-4064-81C2-CDC331675489}"/>
                    </a:ext>
                  </a:extLst>
                </p14:cNvPr>
                <p14:cNvContentPartPr/>
                <p14:nvPr/>
              </p14:nvContentPartPr>
              <p14:xfrm>
                <a:off x="1510004" y="2565334"/>
                <a:ext cx="43920" cy="147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432B60A-C457-4064-81C2-CDC33167548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01004" y="2556334"/>
                  <a:ext cx="61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949B0B6-61EF-4A7A-8C05-1260BC45EBA5}"/>
                    </a:ext>
                  </a:extLst>
                </p14:cNvPr>
                <p14:cNvContentPartPr/>
                <p14:nvPr/>
              </p14:nvContentPartPr>
              <p14:xfrm>
                <a:off x="1579124" y="2635174"/>
                <a:ext cx="10800" cy="53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949B0B6-61EF-4A7A-8C05-1260BC45EBA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70124" y="2626174"/>
                  <a:ext cx="28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D84EBEC-B4F2-4FA9-9E5E-20F361F64B6F}"/>
                    </a:ext>
                  </a:extLst>
                </p14:cNvPr>
                <p14:cNvContentPartPr/>
                <p14:nvPr/>
              </p14:nvContentPartPr>
              <p14:xfrm>
                <a:off x="1579484" y="2550574"/>
                <a:ext cx="81360" cy="155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D84EBEC-B4F2-4FA9-9E5E-20F361F64B6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70844" y="2541934"/>
                  <a:ext cx="99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1805A2F-EE17-4CDB-968F-EF0EAA776F51}"/>
                    </a:ext>
                  </a:extLst>
                </p14:cNvPr>
                <p14:cNvContentPartPr/>
                <p14:nvPr/>
              </p14:nvContentPartPr>
              <p14:xfrm>
                <a:off x="1737524" y="2717974"/>
                <a:ext cx="78120" cy="115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1805A2F-EE17-4CDB-968F-EF0EAA776F5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28884" y="2708974"/>
                  <a:ext cx="95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4EEAC4C-0144-4246-B7DC-801AFFF5F0B3}"/>
                    </a:ext>
                  </a:extLst>
                </p14:cNvPr>
                <p14:cNvContentPartPr/>
                <p14:nvPr/>
              </p14:nvContentPartPr>
              <p14:xfrm>
                <a:off x="1744364" y="2759734"/>
                <a:ext cx="44280" cy="21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4EEAC4C-0144-4246-B7DC-801AFFF5F0B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35724" y="2750734"/>
                  <a:ext cx="6192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E27B2BD-160E-4068-A32F-6F349F0A2AB1}"/>
              </a:ext>
            </a:extLst>
          </p:cNvPr>
          <p:cNvGrpSpPr/>
          <p:nvPr/>
        </p:nvGrpSpPr>
        <p:grpSpPr>
          <a:xfrm>
            <a:off x="1935164" y="2616454"/>
            <a:ext cx="245880" cy="249840"/>
            <a:chOff x="1935164" y="2616454"/>
            <a:chExt cx="24588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DE0E2FE-5067-4806-AF91-649249300D67}"/>
                    </a:ext>
                  </a:extLst>
                </p14:cNvPr>
                <p14:cNvContentPartPr/>
                <p14:nvPr/>
              </p14:nvContentPartPr>
              <p14:xfrm>
                <a:off x="1935164" y="2640934"/>
                <a:ext cx="15120" cy="209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DE0E2FE-5067-4806-AF91-649249300D6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26524" y="2632294"/>
                  <a:ext cx="32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E377187-460E-4C57-A99F-116106ABFA4D}"/>
                    </a:ext>
                  </a:extLst>
                </p14:cNvPr>
                <p14:cNvContentPartPr/>
                <p14:nvPr/>
              </p14:nvContentPartPr>
              <p14:xfrm>
                <a:off x="1981604" y="2616454"/>
                <a:ext cx="199440" cy="249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E377187-460E-4C57-A99F-116106ABFA4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72964" y="2607814"/>
                  <a:ext cx="21708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861F8E-5F96-4574-9B87-DC674B57AFDD}"/>
              </a:ext>
            </a:extLst>
          </p:cNvPr>
          <p:cNvGrpSpPr/>
          <p:nvPr/>
        </p:nvGrpSpPr>
        <p:grpSpPr>
          <a:xfrm>
            <a:off x="5252564" y="3260134"/>
            <a:ext cx="322920" cy="435960"/>
            <a:chOff x="5252564" y="3260134"/>
            <a:chExt cx="32292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484E032-8F19-40E6-AABF-41234D04BA1D}"/>
                    </a:ext>
                  </a:extLst>
                </p14:cNvPr>
                <p14:cNvContentPartPr/>
                <p14:nvPr/>
              </p14:nvContentPartPr>
              <p14:xfrm>
                <a:off x="5262284" y="3511774"/>
                <a:ext cx="136440" cy="178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484E032-8F19-40E6-AABF-41234D04BA1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53284" y="3502774"/>
                  <a:ext cx="154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D38D917-D44D-43FD-8E14-13ABEAD2901D}"/>
                    </a:ext>
                  </a:extLst>
                </p14:cNvPr>
                <p14:cNvContentPartPr/>
                <p14:nvPr/>
              </p14:nvContentPartPr>
              <p14:xfrm>
                <a:off x="5252564" y="3465334"/>
                <a:ext cx="150480" cy="230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D38D917-D44D-43FD-8E14-13ABEAD2901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43924" y="3456334"/>
                  <a:ext cx="168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20D310B-7786-45C0-B7CF-9587F9435107}"/>
                    </a:ext>
                  </a:extLst>
                </p14:cNvPr>
                <p14:cNvContentPartPr/>
                <p14:nvPr/>
              </p14:nvContentPartPr>
              <p14:xfrm>
                <a:off x="5424284" y="3296854"/>
                <a:ext cx="51840" cy="143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20D310B-7786-45C0-B7CF-9587F943510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15644" y="3288214"/>
                  <a:ext cx="694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2BEC93A-896C-4545-9BF5-DB1442B5E947}"/>
                    </a:ext>
                  </a:extLst>
                </p14:cNvPr>
                <p14:cNvContentPartPr/>
                <p14:nvPr/>
              </p14:nvContentPartPr>
              <p14:xfrm>
                <a:off x="5489084" y="3335374"/>
                <a:ext cx="19800" cy="71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2BEC93A-896C-4545-9BF5-DB1442B5E94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80444" y="3326734"/>
                  <a:ext cx="37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6121DCD-7BD9-4E07-872E-78BC68B9E66B}"/>
                    </a:ext>
                  </a:extLst>
                </p14:cNvPr>
                <p14:cNvContentPartPr/>
                <p14:nvPr/>
              </p14:nvContentPartPr>
              <p14:xfrm>
                <a:off x="5484764" y="3260134"/>
                <a:ext cx="90720" cy="205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6121DCD-7BD9-4E07-872E-78BC68B9E66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75764" y="3251134"/>
                  <a:ext cx="108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FAC386A-2E35-4F08-AF02-8524E0B5C2BC}"/>
              </a:ext>
            </a:extLst>
          </p:cNvPr>
          <p:cNvGrpSpPr/>
          <p:nvPr/>
        </p:nvGrpSpPr>
        <p:grpSpPr>
          <a:xfrm>
            <a:off x="6416804" y="3281374"/>
            <a:ext cx="525960" cy="461520"/>
            <a:chOff x="6416804" y="3281374"/>
            <a:chExt cx="525960" cy="46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CF1E755-C13C-4A78-8CC3-3339FEA46CD6}"/>
                    </a:ext>
                  </a:extLst>
                </p14:cNvPr>
                <p14:cNvContentPartPr/>
                <p14:nvPr/>
              </p14:nvContentPartPr>
              <p14:xfrm>
                <a:off x="6416804" y="3310534"/>
                <a:ext cx="73800" cy="410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CF1E755-C13C-4A78-8CC3-3339FEA46CD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08164" y="3301894"/>
                  <a:ext cx="914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17C8176-3A58-4EC9-AD14-D86D19DFB1CA}"/>
                    </a:ext>
                  </a:extLst>
                </p14:cNvPr>
                <p14:cNvContentPartPr/>
                <p14:nvPr/>
              </p14:nvContentPartPr>
              <p14:xfrm>
                <a:off x="6566564" y="3488734"/>
                <a:ext cx="140760" cy="155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17C8176-3A58-4EC9-AD14-D86D19DFB1C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57564" y="3479734"/>
                  <a:ext cx="158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32BF193-70E8-462B-8E46-4BF64D54706D}"/>
                    </a:ext>
                  </a:extLst>
                </p14:cNvPr>
                <p14:cNvContentPartPr/>
                <p14:nvPr/>
              </p14:nvContentPartPr>
              <p14:xfrm>
                <a:off x="6574124" y="3461014"/>
                <a:ext cx="107280" cy="208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32BF193-70E8-462B-8E46-4BF64D54706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65124" y="3452014"/>
                  <a:ext cx="124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F741F72-BA29-4699-A960-A4C46852AFA0}"/>
                    </a:ext>
                  </a:extLst>
                </p14:cNvPr>
                <p14:cNvContentPartPr/>
                <p14:nvPr/>
              </p14:nvContentPartPr>
              <p14:xfrm>
                <a:off x="6692204" y="3612934"/>
                <a:ext cx="107280" cy="127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F741F72-BA29-4699-A960-A4C46852AFA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83564" y="3603934"/>
                  <a:ext cx="124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192F424-D107-411B-8058-3DDABCB5F22B}"/>
                    </a:ext>
                  </a:extLst>
                </p14:cNvPr>
                <p14:cNvContentPartPr/>
                <p14:nvPr/>
              </p14:nvContentPartPr>
              <p14:xfrm>
                <a:off x="6719564" y="3291094"/>
                <a:ext cx="24480" cy="171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192F424-D107-411B-8058-3DDABCB5F22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10564" y="3282454"/>
                  <a:ext cx="42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0BD3CF8-E4D2-474E-9124-8A535E0F8A70}"/>
                    </a:ext>
                  </a:extLst>
                </p14:cNvPr>
                <p14:cNvContentPartPr/>
                <p14:nvPr/>
              </p14:nvContentPartPr>
              <p14:xfrm>
                <a:off x="6774284" y="3369214"/>
                <a:ext cx="40680" cy="61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0BD3CF8-E4D2-474E-9124-8A535E0F8A7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765644" y="3360574"/>
                  <a:ext cx="583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3D42310-F95C-48FB-BC5B-D6B29B7D72DD}"/>
                    </a:ext>
                  </a:extLst>
                </p14:cNvPr>
                <p14:cNvContentPartPr/>
                <p14:nvPr/>
              </p14:nvContentPartPr>
              <p14:xfrm>
                <a:off x="6786524" y="3297574"/>
                <a:ext cx="9360" cy="5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3D42310-F95C-48FB-BC5B-D6B29B7D72D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77524" y="3288574"/>
                  <a:ext cx="27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AAC9868-6ABA-418C-BDB9-AC74CB78DAC4}"/>
                    </a:ext>
                  </a:extLst>
                </p14:cNvPr>
                <p14:cNvContentPartPr/>
                <p14:nvPr/>
              </p14:nvContentPartPr>
              <p14:xfrm>
                <a:off x="6852764" y="3281374"/>
                <a:ext cx="27000" cy="137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AAC9868-6ABA-418C-BDB9-AC74CB78DAC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3764" y="3272374"/>
                  <a:ext cx="44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289EAD6-2923-4D79-89C6-052EE8946F95}"/>
                    </a:ext>
                  </a:extLst>
                </p14:cNvPr>
                <p14:cNvContentPartPr/>
                <p14:nvPr/>
              </p14:nvContentPartPr>
              <p14:xfrm>
                <a:off x="6932684" y="3616534"/>
                <a:ext cx="10080" cy="126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289EAD6-2923-4D79-89C6-052EE8946F9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23684" y="3607534"/>
                  <a:ext cx="2772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6B42E08-665E-4696-8E41-DDB50F10E17E}"/>
              </a:ext>
            </a:extLst>
          </p:cNvPr>
          <p:cNvGrpSpPr/>
          <p:nvPr/>
        </p:nvGrpSpPr>
        <p:grpSpPr>
          <a:xfrm>
            <a:off x="7059764" y="3579094"/>
            <a:ext cx="301680" cy="137520"/>
            <a:chOff x="7059764" y="3579094"/>
            <a:chExt cx="301680" cy="13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3575372-24F7-46EC-A585-D6CAD3B9855B}"/>
                    </a:ext>
                  </a:extLst>
                </p14:cNvPr>
                <p14:cNvContentPartPr/>
                <p14:nvPr/>
              </p14:nvContentPartPr>
              <p14:xfrm>
                <a:off x="7059764" y="3619414"/>
                <a:ext cx="14760" cy="11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3575372-24F7-46EC-A585-D6CAD3B9855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51124" y="3610414"/>
                  <a:ext cx="32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6CFD2A1-75DD-4C8F-A586-A7A84D051555}"/>
                    </a:ext>
                  </a:extLst>
                </p14:cNvPr>
                <p14:cNvContentPartPr/>
                <p14:nvPr/>
              </p14:nvContentPartPr>
              <p14:xfrm>
                <a:off x="7158764" y="3592774"/>
                <a:ext cx="110880" cy="29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6CFD2A1-75DD-4C8F-A586-A7A84D05155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50124" y="3584134"/>
                  <a:ext cx="128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9B3D952-D575-49B2-8B14-CEEE78BFD260}"/>
                    </a:ext>
                  </a:extLst>
                </p14:cNvPr>
                <p14:cNvContentPartPr/>
                <p14:nvPr/>
              </p14:nvContentPartPr>
              <p14:xfrm>
                <a:off x="7355684" y="3579094"/>
                <a:ext cx="5760" cy="137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9B3D952-D575-49B2-8B14-CEEE78BFD26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46684" y="3570094"/>
                  <a:ext cx="234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CC534E6-CB7E-475F-8C59-BE044DAB61AE}"/>
              </a:ext>
            </a:extLst>
          </p:cNvPr>
          <p:cNvGrpSpPr/>
          <p:nvPr/>
        </p:nvGrpSpPr>
        <p:grpSpPr>
          <a:xfrm>
            <a:off x="7573844" y="3235294"/>
            <a:ext cx="555840" cy="525600"/>
            <a:chOff x="7573844" y="3235294"/>
            <a:chExt cx="555840" cy="52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1B63775-B351-479F-9848-1B75D5C74E32}"/>
                    </a:ext>
                  </a:extLst>
                </p14:cNvPr>
                <p14:cNvContentPartPr/>
                <p14:nvPr/>
              </p14:nvContentPartPr>
              <p14:xfrm>
                <a:off x="7573844" y="3423574"/>
                <a:ext cx="147600" cy="189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1B63775-B351-479F-9848-1B75D5C74E3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65204" y="3414574"/>
                  <a:ext cx="165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01A7E59-E575-4B07-9B08-3AF9EEEF633D}"/>
                    </a:ext>
                  </a:extLst>
                </p14:cNvPr>
                <p14:cNvContentPartPr/>
                <p14:nvPr/>
              </p14:nvContentPartPr>
              <p14:xfrm>
                <a:off x="7583924" y="3399814"/>
                <a:ext cx="142200" cy="269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01A7E59-E575-4B07-9B08-3AF9EEEF633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75284" y="3391174"/>
                  <a:ext cx="1598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E4E3C23-9109-4255-BDB3-6FD76E2F82C3}"/>
                    </a:ext>
                  </a:extLst>
                </p14:cNvPr>
                <p14:cNvContentPartPr/>
                <p14:nvPr/>
              </p14:nvContentPartPr>
              <p14:xfrm>
                <a:off x="7775804" y="3577294"/>
                <a:ext cx="139680" cy="104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E4E3C23-9109-4255-BDB3-6FD76E2F82C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66804" y="3568294"/>
                  <a:ext cx="1573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010EF66-B102-4E70-A864-F0411E6BF6DA}"/>
                    </a:ext>
                  </a:extLst>
                </p14:cNvPr>
                <p14:cNvContentPartPr/>
                <p14:nvPr/>
              </p14:nvContentPartPr>
              <p14:xfrm>
                <a:off x="7792724" y="3235294"/>
                <a:ext cx="44280" cy="171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010EF66-B102-4E70-A864-F0411E6BF6D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83724" y="3226294"/>
                  <a:ext cx="61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1062A2A-7566-44C9-B20E-BFE6946DC3EE}"/>
                    </a:ext>
                  </a:extLst>
                </p14:cNvPr>
                <p14:cNvContentPartPr/>
                <p14:nvPr/>
              </p14:nvContentPartPr>
              <p14:xfrm>
                <a:off x="7868324" y="3266254"/>
                <a:ext cx="27360" cy="114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1062A2A-7566-44C9-B20E-BFE6946DC3E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59324" y="3257614"/>
                  <a:ext cx="45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7761DB3-677A-4BB3-9224-535481AA5672}"/>
                    </a:ext>
                  </a:extLst>
                </p14:cNvPr>
                <p14:cNvContentPartPr/>
                <p14:nvPr/>
              </p14:nvContentPartPr>
              <p14:xfrm>
                <a:off x="7920164" y="3238894"/>
                <a:ext cx="28800" cy="176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7761DB3-677A-4BB3-9224-535481AA567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11164" y="3229894"/>
                  <a:ext cx="46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3DDFB9F-DD36-4CDA-800F-A5D369B82798}"/>
                    </a:ext>
                  </a:extLst>
                </p14:cNvPr>
                <p14:cNvContentPartPr/>
                <p14:nvPr/>
              </p14:nvContentPartPr>
              <p14:xfrm>
                <a:off x="8044004" y="3249694"/>
                <a:ext cx="85680" cy="511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3DDFB9F-DD36-4CDA-800F-A5D369B8279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35004" y="3240694"/>
                  <a:ext cx="103320" cy="52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A039281-6461-4DE8-841E-CF283F649FC1}"/>
              </a:ext>
            </a:extLst>
          </p:cNvPr>
          <p:cNvGrpSpPr/>
          <p:nvPr/>
        </p:nvGrpSpPr>
        <p:grpSpPr>
          <a:xfrm>
            <a:off x="9967484" y="3119014"/>
            <a:ext cx="401400" cy="500760"/>
            <a:chOff x="9967484" y="3119014"/>
            <a:chExt cx="401400" cy="50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512A56F-4F3F-4B49-938B-1BA7E2D771CE}"/>
                    </a:ext>
                  </a:extLst>
                </p14:cNvPr>
                <p14:cNvContentPartPr/>
                <p14:nvPr/>
              </p14:nvContentPartPr>
              <p14:xfrm>
                <a:off x="9979004" y="3388294"/>
                <a:ext cx="136800" cy="220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512A56F-4F3F-4B49-938B-1BA7E2D771C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970004" y="3379654"/>
                  <a:ext cx="1544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67C9037-FF28-4B74-AD6C-049C4374B317}"/>
                    </a:ext>
                  </a:extLst>
                </p14:cNvPr>
                <p14:cNvContentPartPr/>
                <p14:nvPr/>
              </p14:nvContentPartPr>
              <p14:xfrm>
                <a:off x="9967484" y="3370654"/>
                <a:ext cx="150480" cy="249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67C9037-FF28-4B74-AD6C-049C4374B31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958844" y="3362014"/>
                  <a:ext cx="168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106BD9E-06C1-466F-AA1C-ECF42F4E9566}"/>
                    </a:ext>
                  </a:extLst>
                </p14:cNvPr>
                <p14:cNvContentPartPr/>
                <p14:nvPr/>
              </p14:nvContentPartPr>
              <p14:xfrm>
                <a:off x="10184924" y="3129814"/>
                <a:ext cx="36720" cy="160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106BD9E-06C1-466F-AA1C-ECF42F4E956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175924" y="3121174"/>
                  <a:ext cx="54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90F98B0-E219-4DFE-820F-320800D8AAF7}"/>
                    </a:ext>
                  </a:extLst>
                </p14:cNvPr>
                <p14:cNvContentPartPr/>
                <p14:nvPr/>
              </p14:nvContentPartPr>
              <p14:xfrm>
                <a:off x="10265564" y="3147814"/>
                <a:ext cx="26280" cy="117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90F98B0-E219-4DFE-820F-320800D8AAF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256924" y="3138814"/>
                  <a:ext cx="43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DE7F684-B9C0-4A7B-B865-30DD11935F35}"/>
                    </a:ext>
                  </a:extLst>
                </p14:cNvPr>
                <p14:cNvContentPartPr/>
                <p14:nvPr/>
              </p14:nvContentPartPr>
              <p14:xfrm>
                <a:off x="10337204" y="3119014"/>
                <a:ext cx="31680" cy="166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DE7F684-B9C0-4A7B-B865-30DD11935F3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328204" y="3110014"/>
                  <a:ext cx="4932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5F7039C-E1C2-4074-BBA1-C4B504F83C12}"/>
              </a:ext>
            </a:extLst>
          </p:cNvPr>
          <p:cNvGrpSpPr/>
          <p:nvPr/>
        </p:nvGrpSpPr>
        <p:grpSpPr>
          <a:xfrm>
            <a:off x="10225244" y="3547414"/>
            <a:ext cx="58680" cy="236520"/>
            <a:chOff x="10225244" y="3547414"/>
            <a:chExt cx="5868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48D1AA1-FB76-41F1-B97E-21F966686AC6}"/>
                    </a:ext>
                  </a:extLst>
                </p14:cNvPr>
                <p14:cNvContentPartPr/>
                <p14:nvPr/>
              </p14:nvContentPartPr>
              <p14:xfrm>
                <a:off x="10225244" y="3622294"/>
                <a:ext cx="58680" cy="161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48D1AA1-FB76-41F1-B97E-21F966686AC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16244" y="3613294"/>
                  <a:ext cx="76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2065B99-3228-4255-9659-34987817F8CC}"/>
                    </a:ext>
                  </a:extLst>
                </p14:cNvPr>
                <p14:cNvContentPartPr/>
                <p14:nvPr/>
              </p14:nvContentPartPr>
              <p14:xfrm>
                <a:off x="10264484" y="3547414"/>
                <a:ext cx="12600" cy="7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2065B99-3228-4255-9659-34987817F8C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255844" y="3538414"/>
                  <a:ext cx="3024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97C0290-7F27-40CF-9182-9610B84D85E8}"/>
              </a:ext>
            </a:extLst>
          </p:cNvPr>
          <p:cNvGrpSpPr/>
          <p:nvPr/>
        </p:nvGrpSpPr>
        <p:grpSpPr>
          <a:xfrm>
            <a:off x="10483724" y="3329254"/>
            <a:ext cx="477360" cy="270360"/>
            <a:chOff x="10483724" y="3329254"/>
            <a:chExt cx="47736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1806BE8-1467-474B-99C2-976A458F03EB}"/>
                    </a:ext>
                  </a:extLst>
                </p14:cNvPr>
                <p14:cNvContentPartPr/>
                <p14:nvPr/>
              </p14:nvContentPartPr>
              <p14:xfrm>
                <a:off x="10483724" y="3459214"/>
                <a:ext cx="102600" cy="128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1806BE8-1467-474B-99C2-976A458F03E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474724" y="3450214"/>
                  <a:ext cx="120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706E103-3A16-4F00-AA73-68309F1064C4}"/>
                    </a:ext>
                  </a:extLst>
                </p14:cNvPr>
                <p14:cNvContentPartPr/>
                <p14:nvPr/>
              </p14:nvContentPartPr>
              <p14:xfrm>
                <a:off x="10508564" y="3377494"/>
                <a:ext cx="209880" cy="206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706E103-3A16-4F00-AA73-68309F1064C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499924" y="3368494"/>
                  <a:ext cx="227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09CBCF1-0044-40BA-AC50-DEE347CB93AF}"/>
                    </a:ext>
                  </a:extLst>
                </p14:cNvPr>
                <p14:cNvContentPartPr/>
                <p14:nvPr/>
              </p14:nvContentPartPr>
              <p14:xfrm>
                <a:off x="10743284" y="3329254"/>
                <a:ext cx="217800" cy="270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09CBCF1-0044-40BA-AC50-DEE347CB93A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734284" y="3320254"/>
                  <a:ext cx="23544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7AE5AC9-7511-44C6-9A61-A63AAEB0BD5C}"/>
              </a:ext>
            </a:extLst>
          </p:cNvPr>
          <p:cNvGrpSpPr/>
          <p:nvPr/>
        </p:nvGrpSpPr>
        <p:grpSpPr>
          <a:xfrm>
            <a:off x="9697844" y="3874294"/>
            <a:ext cx="1274400" cy="497160"/>
            <a:chOff x="9697844" y="3874294"/>
            <a:chExt cx="12744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4BAF510-3F0C-47BC-B6E8-0F185E0107DA}"/>
                    </a:ext>
                  </a:extLst>
                </p14:cNvPr>
                <p14:cNvContentPartPr/>
                <p14:nvPr/>
              </p14:nvContentPartPr>
              <p14:xfrm>
                <a:off x="9775244" y="4017214"/>
                <a:ext cx="59400" cy="354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4BAF510-3F0C-47BC-B6E8-0F185E0107D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66604" y="4008574"/>
                  <a:ext cx="77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C884A0B-E6C4-4887-AA57-26BD8DF1A51E}"/>
                    </a:ext>
                  </a:extLst>
                </p14:cNvPr>
                <p14:cNvContentPartPr/>
                <p14:nvPr/>
              </p14:nvContentPartPr>
              <p14:xfrm>
                <a:off x="9697844" y="4166974"/>
                <a:ext cx="265320" cy="97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C884A0B-E6C4-4887-AA57-26BD8DF1A51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689204" y="4157974"/>
                  <a:ext cx="282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2F5987C-8F12-41B6-8FEC-8101CF12493B}"/>
                    </a:ext>
                  </a:extLst>
                </p14:cNvPr>
                <p14:cNvContentPartPr/>
                <p14:nvPr/>
              </p14:nvContentPartPr>
              <p14:xfrm>
                <a:off x="10043804" y="4175614"/>
                <a:ext cx="83880" cy="65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2F5987C-8F12-41B6-8FEC-8101CF12493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035164" y="4166974"/>
                  <a:ext cx="101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01C41D7-16FA-44D5-B567-CEB8CA15C632}"/>
                    </a:ext>
                  </a:extLst>
                </p14:cNvPr>
                <p14:cNvContentPartPr/>
                <p14:nvPr/>
              </p14:nvContentPartPr>
              <p14:xfrm>
                <a:off x="10130924" y="4009294"/>
                <a:ext cx="51120" cy="261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01C41D7-16FA-44D5-B567-CEB8CA15C63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121924" y="4000294"/>
                  <a:ext cx="687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E8352E4-6A3E-4981-B9E4-3871D240F02D}"/>
                    </a:ext>
                  </a:extLst>
                </p14:cNvPr>
                <p14:cNvContentPartPr/>
                <p14:nvPr/>
              </p14:nvContentPartPr>
              <p14:xfrm>
                <a:off x="10179524" y="4029094"/>
                <a:ext cx="548280" cy="197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E8352E4-6A3E-4981-B9E4-3871D240F02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170524" y="4020454"/>
                  <a:ext cx="565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FD3BF8E-F76E-42EF-AE7A-C5ADC7A25A32}"/>
                    </a:ext>
                  </a:extLst>
                </p14:cNvPr>
                <p14:cNvContentPartPr/>
                <p14:nvPr/>
              </p14:nvContentPartPr>
              <p14:xfrm>
                <a:off x="10614044" y="4075174"/>
                <a:ext cx="125280" cy="127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FD3BF8E-F76E-42EF-AE7A-C5ADC7A25A3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605044" y="4066534"/>
                  <a:ext cx="142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582A2BC-1B8A-4C0C-81EF-F06E5E66BF5B}"/>
                    </a:ext>
                  </a:extLst>
                </p14:cNvPr>
                <p14:cNvContentPartPr/>
                <p14:nvPr/>
              </p14:nvContentPartPr>
              <p14:xfrm>
                <a:off x="10748324" y="4152574"/>
                <a:ext cx="100440" cy="174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582A2BC-1B8A-4C0C-81EF-F06E5E66BF5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739324" y="4143574"/>
                  <a:ext cx="118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6B3AE37-20D8-4431-862A-58494B4AA419}"/>
                    </a:ext>
                  </a:extLst>
                </p14:cNvPr>
                <p14:cNvContentPartPr/>
                <p14:nvPr/>
              </p14:nvContentPartPr>
              <p14:xfrm>
                <a:off x="10820684" y="4096774"/>
                <a:ext cx="11880" cy="7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6B3AE37-20D8-4431-862A-58494B4AA41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812044" y="4087774"/>
                  <a:ext cx="295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3B68A2F-ABDE-4643-B99E-163FBF8AA831}"/>
                    </a:ext>
                  </a:extLst>
                </p14:cNvPr>
                <p14:cNvContentPartPr/>
                <p14:nvPr/>
              </p14:nvContentPartPr>
              <p14:xfrm>
                <a:off x="10781084" y="3876094"/>
                <a:ext cx="55440" cy="167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3B68A2F-ABDE-4643-B99E-163FBF8AA83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772084" y="3867094"/>
                  <a:ext cx="73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B5CF8FC-A9B3-4F28-A9E8-FE488DDB1266}"/>
                    </a:ext>
                  </a:extLst>
                </p14:cNvPr>
                <p14:cNvContentPartPr/>
                <p14:nvPr/>
              </p14:nvContentPartPr>
              <p14:xfrm>
                <a:off x="10870724" y="3901654"/>
                <a:ext cx="23400" cy="93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B5CF8FC-A9B3-4F28-A9E8-FE488DDB126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861724" y="3892654"/>
                  <a:ext cx="41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781CCC3-104E-4EB3-9397-E5137A8080A1}"/>
                    </a:ext>
                  </a:extLst>
                </p14:cNvPr>
                <p14:cNvContentPartPr/>
                <p14:nvPr/>
              </p14:nvContentPartPr>
              <p14:xfrm>
                <a:off x="10930484" y="3874294"/>
                <a:ext cx="41760" cy="183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781CCC3-104E-4EB3-9397-E5137A8080A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21844" y="3865654"/>
                  <a:ext cx="59400" cy="20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842331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Linear regression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4E8496-C11B-4365-84BE-A5C9341CB180}"/>
              </a:ext>
            </a:extLst>
          </p:cNvPr>
          <p:cNvSpPr txBox="1"/>
          <p:nvPr/>
        </p:nvSpPr>
        <p:spPr>
          <a:xfrm>
            <a:off x="4955281" y="6630769"/>
            <a:ext cx="6973367" cy="227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000" dirty="0">
                <a:solidFill>
                  <a:schemeClr val="bg1">
                    <a:lumMod val="75000"/>
                  </a:schemeClr>
                </a:solidFill>
              </a:rPr>
              <a:t>https://statsandr.com/blog/multiple-linear-regression-made-simple/</a:t>
            </a:r>
            <a:endParaRPr lang="en-DE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A86A1-D2E7-4479-9203-B2DE79CA8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0" y="1696419"/>
            <a:ext cx="4844461" cy="48444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C93DE9-308D-4B9D-A3E0-EF27D39A9865}"/>
              </a:ext>
            </a:extLst>
          </p:cNvPr>
          <p:cNvSpPr txBox="1"/>
          <p:nvPr/>
        </p:nvSpPr>
        <p:spPr bwMode="gray">
          <a:xfrm>
            <a:off x="5819091" y="1533847"/>
            <a:ext cx="4783538" cy="35323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de-DE" b="1" dirty="0"/>
              <a:t>Model </a:t>
            </a:r>
            <a:r>
              <a:rPr lang="de-DE" b="1" dirty="0" err="1"/>
              <a:t>function</a:t>
            </a:r>
            <a:r>
              <a:rPr lang="de-DE" b="1" dirty="0"/>
              <a:t>:</a:t>
            </a:r>
          </a:p>
          <a:p>
            <a:pPr marL="182563" indent="-182563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de-DE" b="1" dirty="0"/>
          </a:p>
          <a:p>
            <a:pPr marL="182563" indent="-182563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de-DE" b="1" dirty="0"/>
          </a:p>
          <a:p>
            <a:pPr marL="182563" indent="-182563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de-DE" b="1" dirty="0"/>
              <a:t>Loss / </a:t>
            </a:r>
            <a:r>
              <a:rPr lang="de-DE" b="1" dirty="0" err="1"/>
              <a:t>cost</a:t>
            </a:r>
            <a:r>
              <a:rPr lang="de-DE" b="1" dirty="0"/>
              <a:t> </a:t>
            </a:r>
            <a:r>
              <a:rPr lang="de-DE" b="1" dirty="0" err="1"/>
              <a:t>function</a:t>
            </a:r>
            <a:r>
              <a:rPr lang="de-DE" b="1" dirty="0"/>
              <a:t>: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b="1" dirty="0"/>
              <a:t>Mean </a:t>
            </a:r>
            <a:r>
              <a:rPr lang="de-DE" b="1" dirty="0" err="1"/>
              <a:t>squared</a:t>
            </a:r>
            <a:r>
              <a:rPr lang="de-DE" b="1" dirty="0"/>
              <a:t> </a:t>
            </a:r>
            <a:r>
              <a:rPr lang="de-DE" b="1" dirty="0" err="1"/>
              <a:t>error</a:t>
            </a:r>
            <a:r>
              <a:rPr lang="de-DE" b="1" dirty="0"/>
              <a:t> (MSE) </a:t>
            </a:r>
            <a:r>
              <a:rPr lang="de-DE" b="1" dirty="0" err="1"/>
              <a:t>loss</a:t>
            </a:r>
            <a:endParaRPr lang="de-DE" b="1" dirty="0"/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de-DE" dirty="0"/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de-DE" dirty="0"/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de-DE" dirty="0"/>
          </a:p>
          <a:p>
            <a:pPr marL="182563" indent="-182563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de-DE" b="1" dirty="0"/>
              <a:t>Goal:</a:t>
            </a:r>
            <a:endParaRPr lang="en-DE" b="1" dirty="0" err="1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E2DC80A-6511-41C2-A894-3848B0AD701F}"/>
                  </a:ext>
                </a:extLst>
              </p14:cNvPr>
              <p14:cNvContentPartPr/>
              <p14:nvPr/>
            </p14:nvContentPartPr>
            <p14:xfrm>
              <a:off x="188640" y="392040"/>
              <a:ext cx="12007440" cy="6184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E2DC80A-6511-41C2-A894-3848B0AD70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280" y="382680"/>
                <a:ext cx="12026160" cy="620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278899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Logistic regression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4E8496-C11B-4365-84BE-A5C9341CB180}"/>
              </a:ext>
            </a:extLst>
          </p:cNvPr>
          <p:cNvSpPr txBox="1"/>
          <p:nvPr/>
        </p:nvSpPr>
        <p:spPr>
          <a:xfrm>
            <a:off x="4955281" y="6630769"/>
            <a:ext cx="6973367" cy="227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000" dirty="0">
                <a:solidFill>
                  <a:schemeClr val="bg1">
                    <a:lumMod val="75000"/>
                  </a:schemeClr>
                </a:solidFill>
              </a:rPr>
              <a:t>https://towardsdatascience.com/logistic-regression-explained-in-7-minutes-f648bf44d53e</a:t>
            </a:r>
            <a:endParaRPr lang="en-DE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C93DE9-308D-4B9D-A3E0-EF27D39A9865}"/>
              </a:ext>
            </a:extLst>
          </p:cNvPr>
          <p:cNvSpPr txBox="1"/>
          <p:nvPr/>
        </p:nvSpPr>
        <p:spPr bwMode="gray">
          <a:xfrm>
            <a:off x="4625443" y="1539322"/>
            <a:ext cx="4783538" cy="35323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de-DE" b="1" dirty="0"/>
              <a:t>Model </a:t>
            </a:r>
            <a:r>
              <a:rPr lang="de-DE" b="1" dirty="0" err="1"/>
              <a:t>function</a:t>
            </a:r>
            <a:r>
              <a:rPr lang="de-DE" b="1" dirty="0"/>
              <a:t>:</a:t>
            </a:r>
          </a:p>
          <a:p>
            <a:pPr marL="182563" indent="-182563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de-DE" b="1" dirty="0"/>
          </a:p>
          <a:p>
            <a:pPr marL="182563" indent="-182563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de-DE" b="1" dirty="0"/>
          </a:p>
          <a:p>
            <a:pPr marL="182563" indent="-182563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de-DE" b="1" dirty="0"/>
              <a:t>Loss / </a:t>
            </a:r>
            <a:r>
              <a:rPr lang="de-DE" b="1" dirty="0" err="1"/>
              <a:t>cost</a:t>
            </a:r>
            <a:r>
              <a:rPr lang="de-DE" b="1" dirty="0"/>
              <a:t> </a:t>
            </a:r>
            <a:r>
              <a:rPr lang="de-DE" b="1" dirty="0" err="1"/>
              <a:t>function</a:t>
            </a:r>
            <a:r>
              <a:rPr lang="de-DE" b="1" dirty="0"/>
              <a:t>: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b="1" dirty="0" err="1"/>
              <a:t>Logistic</a:t>
            </a:r>
            <a:r>
              <a:rPr lang="de-DE" b="1" dirty="0"/>
              <a:t> </a:t>
            </a:r>
            <a:r>
              <a:rPr lang="de-DE" b="1" dirty="0" err="1"/>
              <a:t>loss</a:t>
            </a:r>
            <a:r>
              <a:rPr lang="de-DE" b="1" dirty="0"/>
              <a:t> (</a:t>
            </a:r>
            <a:r>
              <a:rPr lang="de-DE" b="1" dirty="0" err="1"/>
              <a:t>cross</a:t>
            </a:r>
            <a:r>
              <a:rPr lang="de-DE" b="1" dirty="0"/>
              <a:t> </a:t>
            </a:r>
            <a:r>
              <a:rPr lang="de-DE" b="1" dirty="0" err="1"/>
              <a:t>entropy</a:t>
            </a:r>
            <a:r>
              <a:rPr lang="de-DE" b="1" dirty="0"/>
              <a:t> </a:t>
            </a:r>
            <a:r>
              <a:rPr lang="de-DE" b="1" dirty="0" err="1"/>
              <a:t>loss</a:t>
            </a:r>
            <a:r>
              <a:rPr lang="de-DE" b="1" dirty="0"/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de-DE" dirty="0"/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de-DE" dirty="0"/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de-DE" dirty="0"/>
          </a:p>
          <a:p>
            <a:pPr marL="182563" indent="-182563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de-DE" b="1" dirty="0"/>
              <a:t>Goal</a:t>
            </a:r>
            <a:endParaRPr lang="en-DE" b="1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08FC9-700A-4C7D-9821-35D19B7C8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2" y="4181080"/>
            <a:ext cx="3708077" cy="2402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A91043-6358-41B7-BC27-F9DC87CD0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48" y="1642635"/>
            <a:ext cx="3597677" cy="23400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AF3F20-747C-4B02-A76E-038C42D0A541}"/>
                  </a:ext>
                </a:extLst>
              </p14:cNvPr>
              <p14:cNvContentPartPr/>
              <p14:nvPr/>
            </p14:nvContentPartPr>
            <p14:xfrm>
              <a:off x="53280" y="122400"/>
              <a:ext cx="12110760" cy="6535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AF3F20-747C-4B02-A76E-038C42D0A5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920" y="113040"/>
                <a:ext cx="12129480" cy="655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CD9C1CA-6624-4341-B985-1257551125D4}"/>
              </a:ext>
            </a:extLst>
          </p:cNvPr>
          <p:cNvGrpSpPr/>
          <p:nvPr/>
        </p:nvGrpSpPr>
        <p:grpSpPr>
          <a:xfrm>
            <a:off x="8735256" y="4661614"/>
            <a:ext cx="162000" cy="242280"/>
            <a:chOff x="8735256" y="4661614"/>
            <a:chExt cx="162000" cy="24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76FDFCB-C7A6-483C-936D-5C106DDCFAC3}"/>
                    </a:ext>
                  </a:extLst>
                </p14:cNvPr>
                <p14:cNvContentPartPr/>
                <p14:nvPr/>
              </p14:nvContentPartPr>
              <p14:xfrm>
                <a:off x="8799696" y="4723534"/>
                <a:ext cx="59400" cy="180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76FDFCB-C7A6-483C-936D-5C106DDCFA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90696" y="4714894"/>
                  <a:ext cx="77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855ADD7-7D00-4486-ABD4-BF3809776A17}"/>
                    </a:ext>
                  </a:extLst>
                </p14:cNvPr>
                <p14:cNvContentPartPr/>
                <p14:nvPr/>
              </p14:nvContentPartPr>
              <p14:xfrm>
                <a:off x="8735256" y="4758094"/>
                <a:ext cx="162000" cy="48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855ADD7-7D00-4486-ABD4-BF3809776A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26256" y="4749454"/>
                  <a:ext cx="179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31B094F-70C6-4E50-B416-3DBB48D7E8F0}"/>
                    </a:ext>
                  </a:extLst>
                </p14:cNvPr>
                <p14:cNvContentPartPr/>
                <p14:nvPr/>
              </p14:nvContentPartPr>
              <p14:xfrm>
                <a:off x="8789976" y="4661614"/>
                <a:ext cx="51840" cy="178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31B094F-70C6-4E50-B416-3DBB48D7E8F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0976" y="4652614"/>
                  <a:ext cx="6948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BD3F335-CBBB-4A29-8CB6-0105D3C26538}"/>
                  </a:ext>
                </a:extLst>
              </p14:cNvPr>
              <p14:cNvContentPartPr/>
              <p14:nvPr/>
            </p14:nvContentPartPr>
            <p14:xfrm>
              <a:off x="5579136" y="4656934"/>
              <a:ext cx="146160" cy="27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BD3F335-CBBB-4A29-8CB6-0105D3C2653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70496" y="4647934"/>
                <a:ext cx="16380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777804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Machine Learning - Concept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3F888D2-255A-4CB5-A0B6-C65B5F2D1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10751777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/>
              <a:t>Given </a:t>
            </a:r>
            <a:r>
              <a:rPr lang="de-DE" b="1" dirty="0"/>
              <a:t>n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</a:t>
            </a:r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 err="1"/>
              <a:t>Randomly</a:t>
            </a:r>
            <a:r>
              <a:rPr lang="de-DE" dirty="0"/>
              <a:t> </a:t>
            </a:r>
            <a:r>
              <a:rPr lang="de-DE" dirty="0" err="1"/>
              <a:t>initialized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2DE9B5-5A7F-4EF8-AA8D-E16D334469B3}"/>
              </a:ext>
            </a:extLst>
          </p:cNvPr>
          <p:cNvSpPr/>
          <p:nvPr/>
        </p:nvSpPr>
        <p:spPr bwMode="gray">
          <a:xfrm>
            <a:off x="3323598" y="2934841"/>
            <a:ext cx="1839751" cy="12265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b="1" dirty="0">
                <a:solidFill>
                  <a:schemeClr val="bg1"/>
                </a:solidFill>
              </a:rPr>
              <a:t>Model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b="1" dirty="0" err="1">
                <a:solidFill>
                  <a:schemeClr val="bg1"/>
                </a:solidFill>
              </a:rPr>
              <a:t>function</a:t>
            </a:r>
            <a:endParaRPr lang="de-DE" sz="2000" b="1" dirty="0">
              <a:solidFill>
                <a:schemeClr val="bg1"/>
              </a:solidFill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F5696-43D0-4507-BBE5-A03B554E6F4D}"/>
              </a:ext>
            </a:extLst>
          </p:cNvPr>
          <p:cNvSpPr txBox="1"/>
          <p:nvPr/>
        </p:nvSpPr>
        <p:spPr bwMode="gray">
          <a:xfrm>
            <a:off x="1064978" y="2507757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000" b="1" dirty="0"/>
              <a:t>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1584D-0AC0-4BFB-BDBD-4B921C4D5959}"/>
              </a:ext>
            </a:extLst>
          </p:cNvPr>
          <p:cNvSpPr txBox="1"/>
          <p:nvPr/>
        </p:nvSpPr>
        <p:spPr bwMode="gray">
          <a:xfrm>
            <a:off x="6320497" y="2507754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000" b="1" dirty="0" err="1"/>
              <a:t>Estimates</a:t>
            </a:r>
            <a:endParaRPr lang="de-DE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DD441B-EA65-47AA-B5BB-55AED4D1F89A}"/>
              </a:ext>
            </a:extLst>
          </p:cNvPr>
          <p:cNvSpPr txBox="1"/>
          <p:nvPr/>
        </p:nvSpPr>
        <p:spPr bwMode="gray">
          <a:xfrm>
            <a:off x="9615804" y="2507755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000" b="1" dirty="0"/>
              <a:t>Ground Truth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00803BD-CDED-409F-B1CC-F6ECA978A3F0}"/>
              </a:ext>
            </a:extLst>
          </p:cNvPr>
          <p:cNvSpPr/>
          <p:nvPr/>
        </p:nvSpPr>
        <p:spPr bwMode="gray">
          <a:xfrm>
            <a:off x="8267017" y="5145115"/>
            <a:ext cx="1839751" cy="13213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b="1" dirty="0">
                <a:solidFill>
                  <a:schemeClr val="bg1"/>
                </a:solidFill>
              </a:rPr>
              <a:t>Loss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b="1" dirty="0" err="1">
                <a:solidFill>
                  <a:schemeClr val="bg1"/>
                </a:solidFill>
              </a:rPr>
              <a:t>Function</a:t>
            </a:r>
            <a:endParaRPr lang="de-DE" sz="2000" b="1" dirty="0">
              <a:solidFill>
                <a:schemeClr val="bg1"/>
              </a:solidFill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A80BE83-AC7C-4173-86D3-4D353C41623D}"/>
              </a:ext>
            </a:extLst>
          </p:cNvPr>
          <p:cNvSpPr/>
          <p:nvPr/>
        </p:nvSpPr>
        <p:spPr bwMode="gray">
          <a:xfrm>
            <a:off x="3323627" y="5145115"/>
            <a:ext cx="1839751" cy="13213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b="1" dirty="0" err="1">
                <a:solidFill>
                  <a:schemeClr val="bg1"/>
                </a:solidFill>
              </a:rPr>
              <a:t>Weight</a:t>
            </a:r>
            <a:endParaRPr lang="de-DE" sz="2000" b="1" dirty="0">
              <a:solidFill>
                <a:schemeClr val="bg1"/>
              </a:solidFill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b="1" dirty="0">
                <a:solidFill>
                  <a:schemeClr val="bg1"/>
                </a:solidFill>
              </a:rPr>
              <a:t>update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2000" b="1" dirty="0">
              <a:solidFill>
                <a:schemeClr val="bg1"/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AF046BD-6BF2-4932-9025-18CACC64D2FA}"/>
              </a:ext>
            </a:extLst>
          </p:cNvPr>
          <p:cNvGrpSpPr/>
          <p:nvPr/>
        </p:nvGrpSpPr>
        <p:grpSpPr>
          <a:xfrm>
            <a:off x="3585891" y="3738214"/>
            <a:ext cx="1219680" cy="396720"/>
            <a:chOff x="3585891" y="3738214"/>
            <a:chExt cx="121968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A3401C0-392D-459A-BFA3-E2DEC0C17334}"/>
                    </a:ext>
                  </a:extLst>
                </p14:cNvPr>
                <p14:cNvContentPartPr/>
                <p14:nvPr/>
              </p14:nvContentPartPr>
              <p14:xfrm>
                <a:off x="3585891" y="3738214"/>
                <a:ext cx="147600" cy="313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A3401C0-392D-459A-BFA3-E2DEC0C1733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76891" y="3729214"/>
                  <a:ext cx="165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ED58037-B11C-420F-ABF4-5E44894C8F8B}"/>
                    </a:ext>
                  </a:extLst>
                </p14:cNvPr>
                <p14:cNvContentPartPr/>
                <p14:nvPr/>
              </p14:nvContentPartPr>
              <p14:xfrm>
                <a:off x="3806931" y="3920734"/>
                <a:ext cx="139320" cy="157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ED58037-B11C-420F-ABF4-5E44894C8F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97931" y="3912094"/>
                  <a:ext cx="156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D964FE7-E0E7-4851-95E7-F1C48FFC832F}"/>
                    </a:ext>
                  </a:extLst>
                </p14:cNvPr>
                <p14:cNvContentPartPr/>
                <p14:nvPr/>
              </p14:nvContentPartPr>
              <p14:xfrm>
                <a:off x="3855891" y="3991294"/>
                <a:ext cx="45360" cy="8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D964FE7-E0E7-4851-95E7-F1C48FFC83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6891" y="3982294"/>
                  <a:ext cx="63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F4628AE-4BF6-4D2C-A5DD-ED60E7196DE4}"/>
                    </a:ext>
                  </a:extLst>
                </p14:cNvPr>
                <p14:cNvContentPartPr/>
                <p14:nvPr/>
              </p14:nvContentPartPr>
              <p14:xfrm>
                <a:off x="4088091" y="3781054"/>
                <a:ext cx="59040" cy="310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F4628AE-4BF6-4D2C-A5DD-ED60E7196D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79451" y="3772414"/>
                  <a:ext cx="766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EE091CE-E3A5-42E3-8385-C0EC34FC336E}"/>
                    </a:ext>
                  </a:extLst>
                </p14:cNvPr>
                <p14:cNvContentPartPr/>
                <p14:nvPr/>
              </p14:nvContentPartPr>
              <p14:xfrm>
                <a:off x="4279971" y="3909934"/>
                <a:ext cx="129960" cy="137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EE091CE-E3A5-42E3-8385-C0EC34FC33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71331" y="3901294"/>
                  <a:ext cx="147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3415A67-B173-46A8-A013-240992CE23B5}"/>
                    </a:ext>
                  </a:extLst>
                </p14:cNvPr>
                <p14:cNvContentPartPr/>
                <p14:nvPr/>
              </p14:nvContentPartPr>
              <p14:xfrm>
                <a:off x="4301571" y="3899854"/>
                <a:ext cx="92520" cy="150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3415A67-B173-46A8-A013-240992CE23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92571" y="3890854"/>
                  <a:ext cx="110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D5E9413-A692-4B02-B213-1B7CA324FABC}"/>
                    </a:ext>
                  </a:extLst>
                </p14:cNvPr>
                <p14:cNvContentPartPr/>
                <p14:nvPr/>
              </p14:nvContentPartPr>
              <p14:xfrm>
                <a:off x="4478331" y="3785734"/>
                <a:ext cx="40680" cy="135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D5E9413-A692-4B02-B213-1B7CA324FA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69691" y="3776734"/>
                  <a:ext cx="58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F708392-9570-4D93-8B9B-3DDE8D678854}"/>
                    </a:ext>
                  </a:extLst>
                </p14:cNvPr>
                <p14:cNvContentPartPr/>
                <p14:nvPr/>
              </p14:nvContentPartPr>
              <p14:xfrm>
                <a:off x="4556811" y="3790774"/>
                <a:ext cx="32400" cy="99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F708392-9570-4D93-8B9B-3DDE8D6788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47811" y="3782134"/>
                  <a:ext cx="50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68EFD73-83E7-4D16-A850-D4B55E565B15}"/>
                    </a:ext>
                  </a:extLst>
                </p14:cNvPr>
                <p14:cNvContentPartPr/>
                <p14:nvPr/>
              </p14:nvContentPartPr>
              <p14:xfrm>
                <a:off x="4627371" y="3764854"/>
                <a:ext cx="31320" cy="146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68EFD73-83E7-4D16-A850-D4B55E565B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18731" y="3756214"/>
                  <a:ext cx="48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A6D3258-3598-4F3D-B3B7-BC6E1403B2FC}"/>
                    </a:ext>
                  </a:extLst>
                </p14:cNvPr>
                <p14:cNvContentPartPr/>
                <p14:nvPr/>
              </p14:nvContentPartPr>
              <p14:xfrm>
                <a:off x="4738611" y="3742534"/>
                <a:ext cx="66960" cy="392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A6D3258-3598-4F3D-B3B7-BC6E1403B2F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29611" y="3733534"/>
                  <a:ext cx="84600" cy="41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F817F9F-E28C-402C-8EA9-2CA73AA0CB90}"/>
              </a:ext>
            </a:extLst>
          </p:cNvPr>
          <p:cNvGrpSpPr/>
          <p:nvPr/>
        </p:nvGrpSpPr>
        <p:grpSpPr>
          <a:xfrm>
            <a:off x="8617971" y="6042574"/>
            <a:ext cx="972360" cy="390960"/>
            <a:chOff x="8617971" y="6042574"/>
            <a:chExt cx="97236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947EC91-4D88-441B-B5AE-11AC3CD6AB68}"/>
                    </a:ext>
                  </a:extLst>
                </p14:cNvPr>
                <p14:cNvContentPartPr/>
                <p14:nvPr/>
              </p14:nvContentPartPr>
              <p14:xfrm>
                <a:off x="8617971" y="6042574"/>
                <a:ext cx="266760" cy="390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947EC91-4D88-441B-B5AE-11AC3CD6AB6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09331" y="6033934"/>
                  <a:ext cx="2844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F8406BF-9E04-4035-B5F3-EB1919E9F9A7}"/>
                    </a:ext>
                  </a:extLst>
                </p14:cNvPr>
                <p14:cNvContentPartPr/>
                <p14:nvPr/>
              </p14:nvContentPartPr>
              <p14:xfrm>
                <a:off x="9042771" y="6062374"/>
                <a:ext cx="130680" cy="339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F8406BF-9E04-4035-B5F3-EB1919E9F9A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33771" y="6053374"/>
                  <a:ext cx="1483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1F7883B-4288-467D-A510-620283C00CA6}"/>
                    </a:ext>
                  </a:extLst>
                </p14:cNvPr>
                <p14:cNvContentPartPr/>
                <p14:nvPr/>
              </p14:nvContentPartPr>
              <p14:xfrm>
                <a:off x="9218091" y="6101614"/>
                <a:ext cx="217440" cy="279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1F7883B-4288-467D-A510-620283C00CA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09451" y="6092974"/>
                  <a:ext cx="2350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35C71CD-1E52-40A1-AA31-9DC436C3C016}"/>
                    </a:ext>
                  </a:extLst>
                </p14:cNvPr>
                <p14:cNvContentPartPr/>
                <p14:nvPr/>
              </p14:nvContentPartPr>
              <p14:xfrm>
                <a:off x="9290811" y="6233734"/>
                <a:ext cx="120240" cy="18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35C71CD-1E52-40A1-AA31-9DC436C3C0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82171" y="6225094"/>
                  <a:ext cx="137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F95B68B-59ED-425B-83AA-D313414D1C7E}"/>
                    </a:ext>
                  </a:extLst>
                </p14:cNvPr>
                <p14:cNvContentPartPr/>
                <p14:nvPr/>
              </p14:nvContentPartPr>
              <p14:xfrm>
                <a:off x="9494931" y="6061294"/>
                <a:ext cx="95400" cy="343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F95B68B-59ED-425B-83AA-D313414D1C7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85931" y="6052294"/>
                  <a:ext cx="113040" cy="36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C77E603-50FD-4AB6-AE43-950B827923B4}"/>
              </a:ext>
            </a:extLst>
          </p:cNvPr>
          <p:cNvGrpSpPr/>
          <p:nvPr/>
        </p:nvGrpSpPr>
        <p:grpSpPr>
          <a:xfrm>
            <a:off x="4573371" y="1545454"/>
            <a:ext cx="2116440" cy="945360"/>
            <a:chOff x="4573371" y="1545454"/>
            <a:chExt cx="2116440" cy="94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176D678-6E85-49FA-BB9A-1E5205571CA4}"/>
                    </a:ext>
                  </a:extLst>
                </p14:cNvPr>
                <p14:cNvContentPartPr/>
                <p14:nvPr/>
              </p14:nvContentPartPr>
              <p14:xfrm>
                <a:off x="4976931" y="1651294"/>
                <a:ext cx="55440" cy="384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176D678-6E85-49FA-BB9A-1E5205571CA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67931" y="1642654"/>
                  <a:ext cx="730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237BAF5-7596-43EC-AC76-95ED1C29E146}"/>
                    </a:ext>
                  </a:extLst>
                </p14:cNvPr>
                <p14:cNvContentPartPr/>
                <p14:nvPr/>
              </p14:nvContentPartPr>
              <p14:xfrm>
                <a:off x="5102931" y="1811494"/>
                <a:ext cx="129960" cy="169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237BAF5-7596-43EC-AC76-95ED1C29E1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94291" y="1802494"/>
                  <a:ext cx="147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0209EF2-5C5D-49D9-94D6-E415D8390AE9}"/>
                    </a:ext>
                  </a:extLst>
                </p14:cNvPr>
                <p14:cNvContentPartPr/>
                <p14:nvPr/>
              </p14:nvContentPartPr>
              <p14:xfrm>
                <a:off x="5118051" y="1770454"/>
                <a:ext cx="120600" cy="195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0209EF2-5C5D-49D9-94D6-E415D8390A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09411" y="1761454"/>
                  <a:ext cx="1382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DC86C07-C07E-463D-9B7F-EE4C5995B951}"/>
                    </a:ext>
                  </a:extLst>
                </p14:cNvPr>
                <p14:cNvContentPartPr/>
                <p14:nvPr/>
              </p14:nvContentPartPr>
              <p14:xfrm>
                <a:off x="5304171" y="1634014"/>
                <a:ext cx="41040" cy="167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DC86C07-C07E-463D-9B7F-EE4C5995B95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95171" y="1625374"/>
                  <a:ext cx="58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B2EC9BC-573B-4B8F-A1BC-0C6D4E33BF43}"/>
                    </a:ext>
                  </a:extLst>
                </p14:cNvPr>
                <p14:cNvContentPartPr/>
                <p14:nvPr/>
              </p14:nvContentPartPr>
              <p14:xfrm>
                <a:off x="5366451" y="1695574"/>
                <a:ext cx="24840" cy="85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B2EC9BC-573B-4B8F-A1BC-0C6D4E33BF4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57811" y="1686934"/>
                  <a:ext cx="424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385713F-B70F-4716-9A23-C95EDD41E6E5}"/>
                    </a:ext>
                  </a:extLst>
                </p14:cNvPr>
                <p14:cNvContentPartPr/>
                <p14:nvPr/>
              </p14:nvContentPartPr>
              <p14:xfrm>
                <a:off x="5368971" y="1640854"/>
                <a:ext cx="15840" cy="5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385713F-B70F-4716-9A23-C95EDD41E6E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60331" y="1632214"/>
                  <a:ext cx="33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C4C9B70-0F10-4FBD-8C5B-9AEF371700BB}"/>
                    </a:ext>
                  </a:extLst>
                </p14:cNvPr>
                <p14:cNvContentPartPr/>
                <p14:nvPr/>
              </p14:nvContentPartPr>
              <p14:xfrm>
                <a:off x="5437371" y="1621414"/>
                <a:ext cx="19080" cy="180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C4C9B70-0F10-4FBD-8C5B-9AEF371700B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28731" y="1612414"/>
                  <a:ext cx="36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0A0E0DD-7546-40A8-A746-06AE17D1C367}"/>
                    </a:ext>
                  </a:extLst>
                </p14:cNvPr>
                <p14:cNvContentPartPr/>
                <p14:nvPr/>
              </p14:nvContentPartPr>
              <p14:xfrm>
                <a:off x="5553651" y="1901134"/>
                <a:ext cx="7920" cy="107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0A0E0DD-7546-40A8-A746-06AE17D1C3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45011" y="1892494"/>
                  <a:ext cx="25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53FBE1C-7AA2-43F1-8BE4-98C56C76E9DD}"/>
                    </a:ext>
                  </a:extLst>
                </p14:cNvPr>
                <p14:cNvContentPartPr/>
                <p14:nvPr/>
              </p14:nvContentPartPr>
              <p14:xfrm>
                <a:off x="5679651" y="1808974"/>
                <a:ext cx="82080" cy="284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53FBE1C-7AA2-43F1-8BE4-98C56C76E9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70651" y="1800334"/>
                  <a:ext cx="997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641220B-878C-48A4-8B83-0F0427240AD2}"/>
                    </a:ext>
                  </a:extLst>
                </p14:cNvPr>
                <p14:cNvContentPartPr/>
                <p14:nvPr/>
              </p14:nvContentPartPr>
              <p14:xfrm>
                <a:off x="5804211" y="1636894"/>
                <a:ext cx="53280" cy="166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641220B-878C-48A4-8B83-0F0427240A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95571" y="1628254"/>
                  <a:ext cx="70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E1C0397-7F0B-49DB-B07C-7982F4D7F9B2}"/>
                    </a:ext>
                  </a:extLst>
                </p14:cNvPr>
                <p14:cNvContentPartPr/>
                <p14:nvPr/>
              </p14:nvContentPartPr>
              <p14:xfrm>
                <a:off x="5917251" y="1686934"/>
                <a:ext cx="14400" cy="88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E1C0397-7F0B-49DB-B07C-7982F4D7F9B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08611" y="1678294"/>
                  <a:ext cx="32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E068B7F-12C2-4B04-986B-049CA1BF5A79}"/>
                    </a:ext>
                  </a:extLst>
                </p14:cNvPr>
                <p14:cNvContentPartPr/>
                <p14:nvPr/>
              </p14:nvContentPartPr>
              <p14:xfrm>
                <a:off x="5912571" y="1619614"/>
                <a:ext cx="88560" cy="193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E068B7F-12C2-4B04-986B-049CA1BF5A7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03571" y="1610974"/>
                  <a:ext cx="106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F08611D-EC4D-4CA2-AA88-FFC62942025E}"/>
                    </a:ext>
                  </a:extLst>
                </p14:cNvPr>
                <p14:cNvContentPartPr/>
                <p14:nvPr/>
              </p14:nvContentPartPr>
              <p14:xfrm>
                <a:off x="6082491" y="1596574"/>
                <a:ext cx="82800" cy="405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F08611D-EC4D-4CA2-AA88-FFC62942025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73491" y="1587934"/>
                  <a:ext cx="1004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E975A0A-6D17-498E-B48A-3BAB40033B9C}"/>
                    </a:ext>
                  </a:extLst>
                </p14:cNvPr>
                <p14:cNvContentPartPr/>
                <p14:nvPr/>
              </p14:nvContentPartPr>
              <p14:xfrm>
                <a:off x="6241611" y="1923814"/>
                <a:ext cx="7200" cy="90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E975A0A-6D17-498E-B48A-3BAB40033B9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32971" y="1914814"/>
                  <a:ext cx="24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AFABC2C-3470-4980-976B-01CA68B8F1AE}"/>
                    </a:ext>
                  </a:extLst>
                </p14:cNvPr>
                <p14:cNvContentPartPr/>
                <p14:nvPr/>
              </p14:nvContentPartPr>
              <p14:xfrm>
                <a:off x="6240171" y="1867294"/>
                <a:ext cx="155880" cy="82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AFABC2C-3470-4980-976B-01CA68B8F1A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31171" y="1858294"/>
                  <a:ext cx="173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88E86BE-B52D-4BAF-B822-33B76CEE60EB}"/>
                    </a:ext>
                  </a:extLst>
                </p14:cNvPr>
                <p14:cNvContentPartPr/>
                <p14:nvPr/>
              </p14:nvContentPartPr>
              <p14:xfrm>
                <a:off x="6329451" y="1982854"/>
                <a:ext cx="69840" cy="12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88E86BE-B52D-4BAF-B822-33B76CEE60E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20811" y="1974214"/>
                  <a:ext cx="874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AD1ACCE-CC0B-4B17-A734-B9DF3836849B}"/>
                    </a:ext>
                  </a:extLst>
                </p14:cNvPr>
                <p14:cNvContentPartPr/>
                <p14:nvPr/>
              </p14:nvContentPartPr>
              <p14:xfrm>
                <a:off x="6444651" y="1915174"/>
                <a:ext cx="51120" cy="91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AD1ACCE-CC0B-4B17-A734-B9DF3836849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35651" y="1906174"/>
                  <a:ext cx="68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66C541C-D911-4E93-A1FC-15224D8B2536}"/>
                    </a:ext>
                  </a:extLst>
                </p14:cNvPr>
                <p14:cNvContentPartPr/>
                <p14:nvPr/>
              </p14:nvContentPartPr>
              <p14:xfrm>
                <a:off x="6306771" y="1545454"/>
                <a:ext cx="89280" cy="122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66C541C-D911-4E93-A1FC-15224D8B253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97771" y="1536814"/>
                  <a:ext cx="106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F64C9B4-96D6-4516-829F-51947F01F99B}"/>
                    </a:ext>
                  </a:extLst>
                </p14:cNvPr>
                <p14:cNvContentPartPr/>
                <p14:nvPr/>
              </p14:nvContentPartPr>
              <p14:xfrm>
                <a:off x="4573371" y="2148094"/>
                <a:ext cx="168480" cy="252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F64C9B4-96D6-4516-829F-51947F01F99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64371" y="2139094"/>
                  <a:ext cx="186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2E62B4F-5AC7-490F-B14A-1C57469576E6}"/>
                    </a:ext>
                  </a:extLst>
                </p14:cNvPr>
                <p14:cNvContentPartPr/>
                <p14:nvPr/>
              </p14:nvContentPartPr>
              <p14:xfrm>
                <a:off x="4615491" y="2273014"/>
                <a:ext cx="69840" cy="2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2E62B4F-5AC7-490F-B14A-1C57469576E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06491" y="2264374"/>
                  <a:ext cx="874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1EF26C0-ECB6-4641-BD16-716FC1AE287E}"/>
                    </a:ext>
                  </a:extLst>
                </p14:cNvPr>
                <p14:cNvContentPartPr/>
                <p14:nvPr/>
              </p14:nvContentPartPr>
              <p14:xfrm>
                <a:off x="4850211" y="2263294"/>
                <a:ext cx="83520" cy="3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1EF26C0-ECB6-4641-BD16-716FC1AE287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41211" y="2254654"/>
                  <a:ext cx="101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DF50CE2-CE93-4816-B147-3496C897157C}"/>
                    </a:ext>
                  </a:extLst>
                </p14:cNvPr>
                <p14:cNvContentPartPr/>
                <p14:nvPr/>
              </p14:nvContentPartPr>
              <p14:xfrm>
                <a:off x="4856691" y="2307574"/>
                <a:ext cx="102960" cy="7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DF50CE2-CE93-4816-B147-3496C897157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47691" y="2298934"/>
                  <a:ext cx="120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6D710CD-5965-4A92-A92A-C92CAC7F01B6}"/>
                    </a:ext>
                  </a:extLst>
                </p14:cNvPr>
                <p14:cNvContentPartPr/>
                <p14:nvPr/>
              </p14:nvContentPartPr>
              <p14:xfrm>
                <a:off x="5170971" y="2121094"/>
                <a:ext cx="75600" cy="341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6D710CD-5965-4A92-A92A-C92CAC7F01B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62331" y="2112454"/>
                  <a:ext cx="932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ECAC573-0F11-4351-9A70-18369540A246}"/>
                    </a:ext>
                  </a:extLst>
                </p14:cNvPr>
                <p14:cNvContentPartPr/>
                <p14:nvPr/>
              </p14:nvContentPartPr>
              <p14:xfrm>
                <a:off x="5252691" y="2195614"/>
                <a:ext cx="189360" cy="221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ECAC573-0F11-4351-9A70-18369540A24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44051" y="2186614"/>
                  <a:ext cx="207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AC2BA9F-29ED-43A5-AF10-A9FAFB0C9EF2}"/>
                    </a:ext>
                  </a:extLst>
                </p14:cNvPr>
                <p14:cNvContentPartPr/>
                <p14:nvPr/>
              </p14:nvContentPartPr>
              <p14:xfrm>
                <a:off x="5306331" y="2322694"/>
                <a:ext cx="75960" cy="7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AC2BA9F-29ED-43A5-AF10-A9FAFB0C9EF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97331" y="2313694"/>
                  <a:ext cx="93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6743B41-6E32-4050-A91A-6061E98DBE4A}"/>
                    </a:ext>
                  </a:extLst>
                </p14:cNvPr>
                <p14:cNvContentPartPr/>
                <p14:nvPr/>
              </p14:nvContentPartPr>
              <p14:xfrm>
                <a:off x="5496411" y="2330254"/>
                <a:ext cx="57240" cy="72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6743B41-6E32-4050-A91A-6061E98DBE4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87411" y="2321254"/>
                  <a:ext cx="74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8693ACF-D231-4CD3-9841-F2A9426086A3}"/>
                    </a:ext>
                  </a:extLst>
                </p14:cNvPr>
                <p14:cNvContentPartPr/>
                <p14:nvPr/>
              </p14:nvContentPartPr>
              <p14:xfrm>
                <a:off x="5648691" y="2353294"/>
                <a:ext cx="18360" cy="73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8693ACF-D231-4CD3-9841-F2A9426086A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0051" y="2344294"/>
                  <a:ext cx="36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31486EF-FEFB-4334-99CA-3B2EF86EEA91}"/>
                    </a:ext>
                  </a:extLst>
                </p14:cNvPr>
                <p14:cNvContentPartPr/>
                <p14:nvPr/>
              </p14:nvContentPartPr>
              <p14:xfrm>
                <a:off x="5803131" y="2212174"/>
                <a:ext cx="140400" cy="170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31486EF-FEFB-4334-99CA-3B2EF86EEA9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94131" y="2203174"/>
                  <a:ext cx="158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AF6854E-4163-4C36-B4DF-BDB63FF27D27}"/>
                    </a:ext>
                  </a:extLst>
                </p14:cNvPr>
                <p14:cNvContentPartPr/>
                <p14:nvPr/>
              </p14:nvContentPartPr>
              <p14:xfrm>
                <a:off x="5980251" y="2314054"/>
                <a:ext cx="45360" cy="109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AF6854E-4163-4C36-B4DF-BDB63FF27D2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71611" y="2305054"/>
                  <a:ext cx="63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595FF3E-1DE7-4DB6-9DF1-F802CF07EE9E}"/>
                    </a:ext>
                  </a:extLst>
                </p14:cNvPr>
                <p14:cNvContentPartPr/>
                <p14:nvPr/>
              </p14:nvContentPartPr>
              <p14:xfrm>
                <a:off x="6172131" y="2316214"/>
                <a:ext cx="93600" cy="74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595FF3E-1DE7-4DB6-9DF1-F802CF07EE9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63491" y="2307574"/>
                  <a:ext cx="111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A474632-8FE7-48E0-A9CD-7B402DF60D54}"/>
                    </a:ext>
                  </a:extLst>
                </p14:cNvPr>
                <p14:cNvContentPartPr/>
                <p14:nvPr/>
              </p14:nvContentPartPr>
              <p14:xfrm>
                <a:off x="6319731" y="2301454"/>
                <a:ext cx="109080" cy="19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A474632-8FE7-48E0-A9CD-7B402DF60D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10731" y="2292454"/>
                  <a:ext cx="126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D87A73B-2766-4A29-8BBB-19F058B77BA6}"/>
                    </a:ext>
                  </a:extLst>
                </p14:cNvPr>
                <p14:cNvContentPartPr/>
                <p14:nvPr/>
              </p14:nvContentPartPr>
              <p14:xfrm>
                <a:off x="6575331" y="2083294"/>
                <a:ext cx="114480" cy="407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D87A73B-2766-4A29-8BBB-19F058B77BA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66331" y="2074294"/>
                  <a:ext cx="1321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58726B9-30D4-4256-A4C4-FDC1DC973E72}"/>
                    </a:ext>
                  </a:extLst>
                </p14:cNvPr>
                <p14:cNvContentPartPr/>
                <p14:nvPr/>
              </p14:nvContentPartPr>
              <p14:xfrm>
                <a:off x="5978811" y="2294254"/>
                <a:ext cx="82440" cy="1317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58726B9-30D4-4256-A4C4-FDC1DC973E7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69811" y="2285254"/>
                  <a:ext cx="100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AF8D868-0690-4A57-AED4-2E806E5EF00C}"/>
                    </a:ext>
                  </a:extLst>
                </p14:cNvPr>
                <p14:cNvContentPartPr/>
                <p14:nvPr/>
              </p14:nvContentPartPr>
              <p14:xfrm>
                <a:off x="5478771" y="2346814"/>
                <a:ext cx="83520" cy="138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AF8D868-0690-4A57-AED4-2E806E5EF00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70131" y="2338174"/>
                  <a:ext cx="101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F42AC27-33D3-4EE7-9630-FB6BEEA1022A}"/>
                    </a:ext>
                  </a:extLst>
                </p14:cNvPr>
                <p14:cNvContentPartPr/>
                <p14:nvPr/>
              </p14:nvContentPartPr>
              <p14:xfrm>
                <a:off x="5188611" y="2091214"/>
                <a:ext cx="82080" cy="392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F42AC27-33D3-4EE7-9630-FB6BEEA102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79611" y="2082214"/>
                  <a:ext cx="99720" cy="40968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E64787CB-BE4F-4D96-B103-2F2E7373603D}"/>
              </a:ext>
            </a:extLst>
          </p:cNvPr>
          <p:cNvCxnSpPr/>
          <p:nvPr/>
        </p:nvCxnSpPr>
        <p:spPr bwMode="gray">
          <a:xfrm>
            <a:off x="2458477" y="3153057"/>
            <a:ext cx="8651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D6E141CC-225F-4DC8-95C8-D02DD09470E5}"/>
              </a:ext>
            </a:extLst>
          </p:cNvPr>
          <p:cNvCxnSpPr/>
          <p:nvPr/>
        </p:nvCxnSpPr>
        <p:spPr bwMode="gray">
          <a:xfrm>
            <a:off x="2458477" y="3971134"/>
            <a:ext cx="8651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44A8DC-0404-47CA-B564-67866411D664}"/>
              </a:ext>
            </a:extLst>
          </p:cNvPr>
          <p:cNvCxnSpPr>
            <a:cxnSpLocks/>
          </p:cNvCxnSpPr>
          <p:nvPr/>
        </p:nvCxnSpPr>
        <p:spPr bwMode="gray">
          <a:xfrm>
            <a:off x="5196130" y="3153057"/>
            <a:ext cx="16481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27E4A681-065D-413E-8121-F0258140037B}"/>
              </a:ext>
            </a:extLst>
          </p:cNvPr>
          <p:cNvCxnSpPr>
            <a:cxnSpLocks/>
          </p:cNvCxnSpPr>
          <p:nvPr/>
        </p:nvCxnSpPr>
        <p:spPr bwMode="gray">
          <a:xfrm>
            <a:off x="5208620" y="3995470"/>
            <a:ext cx="16481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1DB9E5D8-F413-4DE9-8C91-FAA5974A27A6}"/>
              </a:ext>
            </a:extLst>
          </p:cNvPr>
          <p:cNvCxnSpPr>
            <a:cxnSpLocks/>
          </p:cNvCxnSpPr>
          <p:nvPr/>
        </p:nvCxnSpPr>
        <p:spPr bwMode="gray">
          <a:xfrm flipH="1">
            <a:off x="5232891" y="5678041"/>
            <a:ext cx="29802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2F5181A-59FC-46C1-9A90-D349FAA1A5A9}"/>
              </a:ext>
            </a:extLst>
          </p:cNvPr>
          <p:cNvCxnSpPr>
            <a:cxnSpLocks/>
          </p:cNvCxnSpPr>
          <p:nvPr/>
        </p:nvCxnSpPr>
        <p:spPr bwMode="gray">
          <a:xfrm flipV="1">
            <a:off x="4301571" y="4248950"/>
            <a:ext cx="0" cy="804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2545E2A8-5F65-46C6-9F84-11A568981EF6}"/>
              </a:ext>
            </a:extLst>
          </p:cNvPr>
          <p:cNvCxnSpPr>
            <a:cxnSpLocks/>
          </p:cNvCxnSpPr>
          <p:nvPr/>
        </p:nvCxnSpPr>
        <p:spPr bwMode="gray">
          <a:xfrm flipH="1">
            <a:off x="9111147" y="3429000"/>
            <a:ext cx="1" cy="1586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2F7320F7-296A-44F9-8576-C7573592C01D}"/>
              </a:ext>
            </a:extLst>
          </p:cNvPr>
          <p:cNvCxnSpPr/>
          <p:nvPr/>
        </p:nvCxnSpPr>
        <p:spPr bwMode="gray">
          <a:xfrm>
            <a:off x="8308087" y="3404929"/>
            <a:ext cx="1653842" cy="82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7FEF622-DC7F-43D8-B3FE-F9A7C63B4481}"/>
              </a:ext>
            </a:extLst>
          </p:cNvPr>
          <p:cNvGrpSpPr/>
          <p:nvPr/>
        </p:nvGrpSpPr>
        <p:grpSpPr>
          <a:xfrm>
            <a:off x="1883451" y="2852974"/>
            <a:ext cx="442800" cy="397800"/>
            <a:chOff x="1883451" y="2852974"/>
            <a:chExt cx="44280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4049E31-50BC-4314-AA59-0904BCC76F79}"/>
                    </a:ext>
                  </a:extLst>
                </p14:cNvPr>
                <p14:cNvContentPartPr/>
                <p14:nvPr/>
              </p14:nvContentPartPr>
              <p14:xfrm>
                <a:off x="1883451" y="3034054"/>
                <a:ext cx="187560" cy="216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4049E31-50BC-4314-AA59-0904BCC76F7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74451" y="3025054"/>
                  <a:ext cx="205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913A2D6-6A04-4C81-B472-E2F64F4BC180}"/>
                    </a:ext>
                  </a:extLst>
                </p14:cNvPr>
                <p14:cNvContentPartPr/>
                <p14:nvPr/>
              </p14:nvContentPartPr>
              <p14:xfrm>
                <a:off x="1902891" y="3014614"/>
                <a:ext cx="159120" cy="234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913A2D6-6A04-4C81-B472-E2F64F4BC18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94251" y="3005614"/>
                  <a:ext cx="176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ECF6758-DA22-4D22-8F9E-E8F60D4C5FE8}"/>
                    </a:ext>
                  </a:extLst>
                </p14:cNvPr>
                <p14:cNvContentPartPr/>
                <p14:nvPr/>
              </p14:nvContentPartPr>
              <p14:xfrm>
                <a:off x="2119971" y="2887534"/>
                <a:ext cx="33840" cy="144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ECF6758-DA22-4D22-8F9E-E8F60D4C5FE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10971" y="2878894"/>
                  <a:ext cx="51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6B9D7DD-C567-49AA-B907-CFCDADFC3B80}"/>
                    </a:ext>
                  </a:extLst>
                </p14:cNvPr>
                <p14:cNvContentPartPr/>
                <p14:nvPr/>
              </p14:nvContentPartPr>
              <p14:xfrm>
                <a:off x="2192691" y="2907694"/>
                <a:ext cx="49680" cy="69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6B9D7DD-C567-49AA-B907-CFCDADFC3B8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83691" y="2898694"/>
                  <a:ext cx="67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0AE3EA2-5051-4ED9-AE9F-A2E2CFE40770}"/>
                    </a:ext>
                  </a:extLst>
                </p14:cNvPr>
                <p14:cNvContentPartPr/>
                <p14:nvPr/>
              </p14:nvContentPartPr>
              <p14:xfrm>
                <a:off x="2294931" y="2852974"/>
                <a:ext cx="31320" cy="194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0AE3EA2-5051-4ED9-AE9F-A2E2CFE4077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86291" y="2843974"/>
                  <a:ext cx="4896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452B69DE-B5F0-4B44-8981-CEC234C36920}"/>
              </a:ext>
            </a:extLst>
          </p:cNvPr>
          <p:cNvGrpSpPr/>
          <p:nvPr/>
        </p:nvGrpSpPr>
        <p:grpSpPr>
          <a:xfrm>
            <a:off x="2080011" y="3396214"/>
            <a:ext cx="11520" cy="118080"/>
            <a:chOff x="2080011" y="3396214"/>
            <a:chExt cx="11520" cy="1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D29A41A-6CF2-4F41-AA84-9CBFF7D68BDA}"/>
                    </a:ext>
                  </a:extLst>
                </p14:cNvPr>
                <p14:cNvContentPartPr/>
                <p14:nvPr/>
              </p14:nvContentPartPr>
              <p14:xfrm>
                <a:off x="2080011" y="3396214"/>
                <a:ext cx="11520" cy="19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D29A41A-6CF2-4F41-AA84-9CBFF7D68BD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71371" y="3387214"/>
                  <a:ext cx="29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71F9B25-9053-4978-86A0-5005E59E5074}"/>
                    </a:ext>
                  </a:extLst>
                </p14:cNvPr>
                <p14:cNvContentPartPr/>
                <p14:nvPr/>
              </p14:nvContentPartPr>
              <p14:xfrm>
                <a:off x="2083251" y="3505294"/>
                <a:ext cx="6840" cy="9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71F9B25-9053-4978-86A0-5005E59E507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74251" y="3496654"/>
                  <a:ext cx="2448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70A665F3-F056-41D3-B2CE-709A0AB71474}"/>
              </a:ext>
            </a:extLst>
          </p:cNvPr>
          <p:cNvGrpSpPr/>
          <p:nvPr/>
        </p:nvGrpSpPr>
        <p:grpSpPr>
          <a:xfrm>
            <a:off x="1930611" y="3616894"/>
            <a:ext cx="423720" cy="486000"/>
            <a:chOff x="1930611" y="3616894"/>
            <a:chExt cx="4237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CB4BC02-8FB4-43F8-8332-755BB9FF4970}"/>
                    </a:ext>
                  </a:extLst>
                </p14:cNvPr>
                <p14:cNvContentPartPr/>
                <p14:nvPr/>
              </p14:nvContentPartPr>
              <p14:xfrm>
                <a:off x="1930611" y="3880054"/>
                <a:ext cx="136080" cy="2188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CB4BC02-8FB4-43F8-8332-755BB9FF497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21611" y="3871414"/>
                  <a:ext cx="1537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DF44BA7-B3DC-42E0-A0EF-93932038D848}"/>
                    </a:ext>
                  </a:extLst>
                </p14:cNvPr>
                <p14:cNvContentPartPr/>
                <p14:nvPr/>
              </p14:nvContentPartPr>
              <p14:xfrm>
                <a:off x="1938891" y="3875734"/>
                <a:ext cx="148320" cy="227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DF44BA7-B3DC-42E0-A0EF-93932038D84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29891" y="3866734"/>
                  <a:ext cx="165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7B1793E-05EF-4F8A-BE8E-8EF5978C3A7D}"/>
                    </a:ext>
                  </a:extLst>
                </p14:cNvPr>
                <p14:cNvContentPartPr/>
                <p14:nvPr/>
              </p14:nvContentPartPr>
              <p14:xfrm>
                <a:off x="2147331" y="3778534"/>
                <a:ext cx="39240" cy="147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7B1793E-05EF-4F8A-BE8E-8EF5978C3A7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38331" y="3769534"/>
                  <a:ext cx="56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9CDE510-6EAA-4803-AFA4-64982F5982FF}"/>
                    </a:ext>
                  </a:extLst>
                </p14:cNvPr>
                <p14:cNvContentPartPr/>
                <p14:nvPr/>
              </p14:nvContentPartPr>
              <p14:xfrm>
                <a:off x="2231211" y="3794734"/>
                <a:ext cx="53280" cy="99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9CDE510-6EAA-4803-AFA4-64982F5982F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22211" y="3785734"/>
                  <a:ext cx="70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1807D10-3E65-4DBA-ACAC-085CB34E5338}"/>
                    </a:ext>
                  </a:extLst>
                </p14:cNvPr>
                <p14:cNvContentPartPr/>
                <p14:nvPr/>
              </p14:nvContentPartPr>
              <p14:xfrm>
                <a:off x="2325531" y="3729934"/>
                <a:ext cx="28800" cy="179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1807D10-3E65-4DBA-ACAC-085CB34E53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16891" y="3720934"/>
                  <a:ext cx="46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E670F85-7B16-4F17-8C0B-FA12CD663EB4}"/>
                    </a:ext>
                  </a:extLst>
                </p14:cNvPr>
                <p14:cNvContentPartPr/>
                <p14:nvPr/>
              </p14:nvContentPartPr>
              <p14:xfrm>
                <a:off x="2076411" y="3616894"/>
                <a:ext cx="9000" cy="11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E670F85-7B16-4F17-8C0B-FA12CD663EB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67411" y="3608254"/>
                  <a:ext cx="266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A673C62-775E-4A61-B516-C29CE05C62FF}"/>
                    </a:ext>
                  </a:extLst>
                </p14:cNvPr>
                <p14:cNvContentPartPr/>
                <p14:nvPr/>
              </p14:nvContentPartPr>
              <p14:xfrm>
                <a:off x="2061291" y="3719494"/>
                <a:ext cx="7200" cy="13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A673C62-775E-4A61-B516-C29CE05C62F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052291" y="3710494"/>
                  <a:ext cx="2484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FB1F3C56-73A2-4ED0-A807-2916A5E1E560}"/>
                  </a:ext>
                </a:extLst>
              </p14:cNvPr>
              <p14:cNvContentPartPr/>
              <p14:nvPr/>
            </p14:nvContentPartPr>
            <p14:xfrm>
              <a:off x="7909851" y="2936854"/>
              <a:ext cx="184680" cy="12135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FB1F3C56-73A2-4ED0-A807-2916A5E1E56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900851" y="2928214"/>
                <a:ext cx="202320" cy="123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oup 235">
            <a:extLst>
              <a:ext uri="{FF2B5EF4-FFF2-40B4-BE49-F238E27FC236}">
                <a16:creationId xmlns:a16="http://schemas.microsoft.com/office/drawing/2014/main" id="{304C08BC-C04C-4677-AB55-F8955D62AE6A}"/>
              </a:ext>
            </a:extLst>
          </p:cNvPr>
          <p:cNvGrpSpPr/>
          <p:nvPr/>
        </p:nvGrpSpPr>
        <p:grpSpPr>
          <a:xfrm>
            <a:off x="6925251" y="2871334"/>
            <a:ext cx="736560" cy="1458360"/>
            <a:chOff x="6925251" y="2871334"/>
            <a:chExt cx="736560" cy="14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5D4BF30-3EB3-4BBF-89C7-4A19F4495D9C}"/>
                    </a:ext>
                  </a:extLst>
                </p14:cNvPr>
                <p14:cNvContentPartPr/>
                <p14:nvPr/>
              </p14:nvContentPartPr>
              <p14:xfrm>
                <a:off x="7232691" y="3020374"/>
                <a:ext cx="114120" cy="252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5D4BF30-3EB3-4BBF-89C7-4A19F4495D9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23691" y="3011374"/>
                  <a:ext cx="1317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3C0DA76-1C13-42E1-84B6-C732F7D99B1C}"/>
                    </a:ext>
                  </a:extLst>
                </p14:cNvPr>
                <p14:cNvContentPartPr/>
                <p14:nvPr/>
              </p14:nvContentPartPr>
              <p14:xfrm>
                <a:off x="7257171" y="2878894"/>
                <a:ext cx="93960" cy="101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3C0DA76-1C13-42E1-84B6-C732F7D99B1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48171" y="2869894"/>
                  <a:ext cx="1116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3B4A21B-5F09-4516-AB4A-64DA3E5AAD50}"/>
                    </a:ext>
                  </a:extLst>
                </p14:cNvPr>
                <p14:cNvContentPartPr/>
                <p14:nvPr/>
              </p14:nvContentPartPr>
              <p14:xfrm>
                <a:off x="7456971" y="2895094"/>
                <a:ext cx="50760" cy="156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3B4A21B-5F09-4516-AB4A-64DA3E5AAD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48331" y="2886454"/>
                  <a:ext cx="68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5C01EF7-4DDE-41A5-A860-EACAE39479FC}"/>
                    </a:ext>
                  </a:extLst>
                </p14:cNvPr>
                <p14:cNvContentPartPr/>
                <p14:nvPr/>
              </p14:nvContentPartPr>
              <p14:xfrm>
                <a:off x="7532571" y="2915974"/>
                <a:ext cx="54000" cy="92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5C01EF7-4DDE-41A5-A860-EACAE39479F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23931" y="2906974"/>
                  <a:ext cx="71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0B673E2-E67D-46EE-86A1-BD44DA92FC73}"/>
                    </a:ext>
                  </a:extLst>
                </p14:cNvPr>
                <p14:cNvContentPartPr/>
                <p14:nvPr/>
              </p14:nvContentPartPr>
              <p14:xfrm>
                <a:off x="7642011" y="2871334"/>
                <a:ext cx="19800" cy="1494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0B673E2-E67D-46EE-86A1-BD44DA92FC7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33371" y="2862694"/>
                  <a:ext cx="37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23343BB-C847-4BCE-8E43-7A71BE9C7348}"/>
                    </a:ext>
                  </a:extLst>
                </p14:cNvPr>
                <p14:cNvContentPartPr/>
                <p14:nvPr/>
              </p14:nvContentPartPr>
              <p14:xfrm>
                <a:off x="7422771" y="3307654"/>
                <a:ext cx="14040" cy="262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23343BB-C847-4BCE-8E43-7A71BE9C734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14131" y="3299014"/>
                  <a:ext cx="31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DCD3C4B-225D-4841-B656-6E70857979AA}"/>
                    </a:ext>
                  </a:extLst>
                </p14:cNvPr>
                <p14:cNvContentPartPr/>
                <p14:nvPr/>
              </p14:nvContentPartPr>
              <p14:xfrm>
                <a:off x="7438971" y="3420694"/>
                <a:ext cx="9360" cy="14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DCD3C4B-225D-4841-B656-6E70857979A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29971" y="3411694"/>
                  <a:ext cx="27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D618487-5CC2-41D0-BAA1-29DEF0D467FD}"/>
                    </a:ext>
                  </a:extLst>
                </p14:cNvPr>
                <p14:cNvContentPartPr/>
                <p14:nvPr/>
              </p14:nvContentPartPr>
              <p14:xfrm>
                <a:off x="7171131" y="3862054"/>
                <a:ext cx="126000" cy="249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D618487-5CC2-41D0-BAA1-29DEF0D467F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62131" y="3853054"/>
                  <a:ext cx="1436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E8BFA80-B441-443E-B78F-3B76A08942DF}"/>
                    </a:ext>
                  </a:extLst>
                </p14:cNvPr>
                <p14:cNvContentPartPr/>
                <p14:nvPr/>
              </p14:nvContentPartPr>
              <p14:xfrm>
                <a:off x="7190571" y="3745774"/>
                <a:ext cx="100800" cy="86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E8BFA80-B441-443E-B78F-3B76A08942D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81571" y="3737134"/>
                  <a:ext cx="118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743DF4B-A4A9-4FBB-865F-586EAEC9AFFF}"/>
                    </a:ext>
                  </a:extLst>
                </p14:cNvPr>
                <p14:cNvContentPartPr/>
                <p14:nvPr/>
              </p14:nvContentPartPr>
              <p14:xfrm>
                <a:off x="7408731" y="3729214"/>
                <a:ext cx="65880" cy="230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743DF4B-A4A9-4FBB-865F-586EAEC9AFF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00091" y="3720574"/>
                  <a:ext cx="835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BC5A4D2-3B64-43EC-9439-306901E8D693}"/>
                    </a:ext>
                  </a:extLst>
                </p14:cNvPr>
                <p14:cNvContentPartPr/>
                <p14:nvPr/>
              </p14:nvContentPartPr>
              <p14:xfrm>
                <a:off x="7499091" y="3806254"/>
                <a:ext cx="65880" cy="820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BC5A4D2-3B64-43EC-9439-306901E8D69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90451" y="3797614"/>
                  <a:ext cx="83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C4CFEE2-AC2C-4C8C-8F8C-051333465CFE}"/>
                    </a:ext>
                  </a:extLst>
                </p14:cNvPr>
                <p14:cNvContentPartPr/>
                <p14:nvPr/>
              </p14:nvContentPartPr>
              <p14:xfrm>
                <a:off x="7609971" y="3766654"/>
                <a:ext cx="27360" cy="1414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C4CFEE2-AC2C-4C8C-8F8C-051333465CF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00971" y="3758014"/>
                  <a:ext cx="45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038EDC9-B083-460F-B999-BF18BC0CEDA1}"/>
                    </a:ext>
                  </a:extLst>
                </p14:cNvPr>
                <p14:cNvContentPartPr/>
                <p14:nvPr/>
              </p14:nvContentPartPr>
              <p14:xfrm>
                <a:off x="7420251" y="3532294"/>
                <a:ext cx="23400" cy="1144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038EDC9-B083-460F-B999-BF18BC0CEDA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11611" y="3523654"/>
                  <a:ext cx="41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A341630-F533-4BE4-B9E3-E651C38CA173}"/>
                    </a:ext>
                  </a:extLst>
                </p14:cNvPr>
                <p14:cNvContentPartPr/>
                <p14:nvPr/>
              </p14:nvContentPartPr>
              <p14:xfrm>
                <a:off x="6925251" y="2936494"/>
                <a:ext cx="164160" cy="1393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A341630-F533-4BE4-B9E3-E651C38CA17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916611" y="2927494"/>
                  <a:ext cx="181800" cy="141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1EB74072-9EF3-420A-BD78-C3AEBBB8F049}"/>
                  </a:ext>
                </a:extLst>
              </p14:cNvPr>
              <p14:cNvContentPartPr/>
              <p14:nvPr/>
            </p14:nvContentPartPr>
            <p14:xfrm>
              <a:off x="10367571" y="2931814"/>
              <a:ext cx="134640" cy="13140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1EB74072-9EF3-420A-BD78-C3AEBBB8F04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358931" y="2923174"/>
                <a:ext cx="152280" cy="133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61B85B7B-9F86-4981-8184-5FA1F6B824A5}"/>
              </a:ext>
            </a:extLst>
          </p:cNvPr>
          <p:cNvGrpSpPr/>
          <p:nvPr/>
        </p:nvGrpSpPr>
        <p:grpSpPr>
          <a:xfrm>
            <a:off x="10827651" y="2887534"/>
            <a:ext cx="732960" cy="1314000"/>
            <a:chOff x="10827651" y="2887534"/>
            <a:chExt cx="732960" cy="13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5E4923D-EF3E-47AB-BA15-4344C345FDC0}"/>
                    </a:ext>
                  </a:extLst>
                </p14:cNvPr>
                <p14:cNvContentPartPr/>
                <p14:nvPr/>
              </p14:nvContentPartPr>
              <p14:xfrm>
                <a:off x="10832691" y="2995174"/>
                <a:ext cx="102240" cy="2610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5E4923D-EF3E-47AB-BA15-4344C345FDC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823691" y="2986534"/>
                  <a:ext cx="119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477C736-E667-4895-B62C-BB7811FB3E2A}"/>
                    </a:ext>
                  </a:extLst>
                </p14:cNvPr>
                <p14:cNvContentPartPr/>
                <p14:nvPr/>
              </p14:nvContentPartPr>
              <p14:xfrm>
                <a:off x="11016651" y="2912374"/>
                <a:ext cx="45000" cy="116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477C736-E667-4895-B62C-BB7811FB3E2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008011" y="2903374"/>
                  <a:ext cx="62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3754CBE-F382-4425-86FA-1E8A7BA4E330}"/>
                    </a:ext>
                  </a:extLst>
                </p14:cNvPr>
                <p14:cNvContentPartPr/>
                <p14:nvPr/>
              </p14:nvContentPartPr>
              <p14:xfrm>
                <a:off x="11067051" y="2941534"/>
                <a:ext cx="57240" cy="896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3754CBE-F382-4425-86FA-1E8A7BA4E33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058051" y="2932894"/>
                  <a:ext cx="74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0DA0F0F-62D2-4DDF-BD08-3DD5D402DE22}"/>
                    </a:ext>
                  </a:extLst>
                </p14:cNvPr>
                <p14:cNvContentPartPr/>
                <p14:nvPr/>
              </p14:nvContentPartPr>
              <p14:xfrm>
                <a:off x="11173251" y="2926054"/>
                <a:ext cx="31320" cy="1436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0DA0F0F-62D2-4DDF-BD08-3DD5D402DE2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164251" y="2917414"/>
                  <a:ext cx="48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3C1ECEB-C891-463E-B790-B05E13559046}"/>
                    </a:ext>
                  </a:extLst>
                </p14:cNvPr>
                <p14:cNvContentPartPr/>
                <p14:nvPr/>
              </p14:nvContentPartPr>
              <p14:xfrm>
                <a:off x="11036091" y="3346894"/>
                <a:ext cx="14040" cy="143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3C1ECEB-C891-463E-B790-B05E1355904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027451" y="3338254"/>
                  <a:ext cx="31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EB3642D-39DE-49DE-8AD1-950B7E358220}"/>
                    </a:ext>
                  </a:extLst>
                </p14:cNvPr>
                <p14:cNvContentPartPr/>
                <p14:nvPr/>
              </p14:nvContentPartPr>
              <p14:xfrm>
                <a:off x="11044011" y="3562174"/>
                <a:ext cx="16560" cy="28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EB3642D-39DE-49DE-8AD1-950B7E35822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35371" y="3553534"/>
                  <a:ext cx="34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7550B2E-803A-4B2C-9257-F7655997FC17}"/>
                    </a:ext>
                  </a:extLst>
                </p14:cNvPr>
                <p14:cNvContentPartPr/>
                <p14:nvPr/>
              </p14:nvContentPartPr>
              <p14:xfrm>
                <a:off x="10827651" y="3902014"/>
                <a:ext cx="93600" cy="294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7550B2E-803A-4B2C-9257-F7655997FC1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819011" y="3893014"/>
                  <a:ext cx="1112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686E259-F9D1-4136-A00C-24E9CF0A1A6F}"/>
                    </a:ext>
                  </a:extLst>
                </p14:cNvPr>
                <p14:cNvContentPartPr/>
                <p14:nvPr/>
              </p14:nvContentPartPr>
              <p14:xfrm>
                <a:off x="11025291" y="3800494"/>
                <a:ext cx="64080" cy="1587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686E259-F9D1-4136-A00C-24E9CF0A1A6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16291" y="3791854"/>
                  <a:ext cx="81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3F65F1E-71C7-4643-B55E-FA032684669A}"/>
                    </a:ext>
                  </a:extLst>
                </p14:cNvPr>
                <p14:cNvContentPartPr/>
                <p14:nvPr/>
              </p14:nvContentPartPr>
              <p14:xfrm>
                <a:off x="11107011" y="3859894"/>
                <a:ext cx="67320" cy="957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3F65F1E-71C7-4643-B55E-FA032684669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098371" y="3851254"/>
                  <a:ext cx="849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6616AB5-5E08-49C0-92C8-CDB93DC43E1E}"/>
                    </a:ext>
                  </a:extLst>
                </p14:cNvPr>
                <p14:cNvContentPartPr/>
                <p14:nvPr/>
              </p14:nvContentPartPr>
              <p14:xfrm>
                <a:off x="11229411" y="3832174"/>
                <a:ext cx="30240" cy="147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6616AB5-5E08-49C0-92C8-CDB93DC43E1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220771" y="3823534"/>
                  <a:ext cx="47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0593F37-491F-4620-8B25-6E9BBFEBEE11}"/>
                    </a:ext>
                  </a:extLst>
                </p14:cNvPr>
                <p14:cNvContentPartPr/>
                <p14:nvPr/>
              </p14:nvContentPartPr>
              <p14:xfrm>
                <a:off x="11337411" y="2887534"/>
                <a:ext cx="223200" cy="1314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0593F37-491F-4620-8B25-6E9BBFEBEE1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328411" y="2878534"/>
                  <a:ext cx="240840" cy="133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353645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Machine Learning - Concept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3F888D2-255A-4CB5-A0B6-C65B5F2D1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10751777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/>
              <a:t>Given </a:t>
            </a:r>
            <a:r>
              <a:rPr lang="de-DE" b="1" dirty="0"/>
              <a:t>n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</a:t>
            </a:r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 err="1"/>
              <a:t>Randomly</a:t>
            </a:r>
            <a:r>
              <a:rPr lang="de-DE" dirty="0"/>
              <a:t> </a:t>
            </a:r>
            <a:r>
              <a:rPr lang="de-DE" dirty="0" err="1"/>
              <a:t>initialized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2DE9B5-5A7F-4EF8-AA8D-E16D334469B3}"/>
              </a:ext>
            </a:extLst>
          </p:cNvPr>
          <p:cNvSpPr/>
          <p:nvPr/>
        </p:nvSpPr>
        <p:spPr bwMode="gray">
          <a:xfrm>
            <a:off x="3323598" y="2934841"/>
            <a:ext cx="1839751" cy="12265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b="1" dirty="0">
                <a:solidFill>
                  <a:schemeClr val="bg1"/>
                </a:solidFill>
              </a:rPr>
              <a:t>Model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b="1" dirty="0" err="1">
                <a:solidFill>
                  <a:schemeClr val="bg1"/>
                </a:solidFill>
              </a:rPr>
              <a:t>function</a:t>
            </a:r>
            <a:endParaRPr lang="de-DE" sz="2000" b="1" dirty="0">
              <a:solidFill>
                <a:schemeClr val="bg1"/>
              </a:solidFill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F5696-43D0-4507-BBE5-A03B554E6F4D}"/>
              </a:ext>
            </a:extLst>
          </p:cNvPr>
          <p:cNvSpPr txBox="1"/>
          <p:nvPr/>
        </p:nvSpPr>
        <p:spPr bwMode="gray">
          <a:xfrm>
            <a:off x="1064978" y="2507757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000" b="1" dirty="0"/>
              <a:t>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1584D-0AC0-4BFB-BDBD-4B921C4D5959}"/>
              </a:ext>
            </a:extLst>
          </p:cNvPr>
          <p:cNvSpPr txBox="1"/>
          <p:nvPr/>
        </p:nvSpPr>
        <p:spPr bwMode="gray">
          <a:xfrm>
            <a:off x="6320497" y="2507754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000" b="1" dirty="0" err="1"/>
              <a:t>Estimates</a:t>
            </a:r>
            <a:endParaRPr lang="de-DE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DD441B-EA65-47AA-B5BB-55AED4D1F89A}"/>
              </a:ext>
            </a:extLst>
          </p:cNvPr>
          <p:cNvSpPr txBox="1"/>
          <p:nvPr/>
        </p:nvSpPr>
        <p:spPr bwMode="gray">
          <a:xfrm>
            <a:off x="9615804" y="2507755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000" b="1" dirty="0"/>
              <a:t>Ground Truth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00803BD-CDED-409F-B1CC-F6ECA978A3F0}"/>
              </a:ext>
            </a:extLst>
          </p:cNvPr>
          <p:cNvSpPr/>
          <p:nvPr/>
        </p:nvSpPr>
        <p:spPr bwMode="gray">
          <a:xfrm>
            <a:off x="8267017" y="5145115"/>
            <a:ext cx="1839751" cy="13213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b="1" dirty="0">
                <a:solidFill>
                  <a:schemeClr val="bg1"/>
                </a:solidFill>
              </a:rPr>
              <a:t>Loss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b="1" dirty="0" err="1">
                <a:solidFill>
                  <a:schemeClr val="bg1"/>
                </a:solidFill>
              </a:rPr>
              <a:t>Function</a:t>
            </a:r>
            <a:endParaRPr lang="de-DE" sz="2000" b="1" dirty="0">
              <a:solidFill>
                <a:schemeClr val="bg1"/>
              </a:solidFill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A80BE83-AC7C-4173-86D3-4D353C41623D}"/>
              </a:ext>
            </a:extLst>
          </p:cNvPr>
          <p:cNvSpPr/>
          <p:nvPr/>
        </p:nvSpPr>
        <p:spPr bwMode="gray">
          <a:xfrm>
            <a:off x="3323627" y="5145115"/>
            <a:ext cx="1839751" cy="13213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b="1" dirty="0" err="1">
                <a:solidFill>
                  <a:schemeClr val="bg1"/>
                </a:solidFill>
              </a:rPr>
              <a:t>Weight</a:t>
            </a:r>
            <a:endParaRPr lang="de-DE" sz="2000" b="1" dirty="0">
              <a:solidFill>
                <a:schemeClr val="bg1"/>
              </a:solidFill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b="1" dirty="0">
                <a:solidFill>
                  <a:schemeClr val="bg1"/>
                </a:solidFill>
              </a:rPr>
              <a:t>update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2000" b="1" dirty="0">
              <a:solidFill>
                <a:schemeClr val="bg1"/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AF046BD-6BF2-4932-9025-18CACC64D2FA}"/>
              </a:ext>
            </a:extLst>
          </p:cNvPr>
          <p:cNvGrpSpPr/>
          <p:nvPr/>
        </p:nvGrpSpPr>
        <p:grpSpPr>
          <a:xfrm>
            <a:off x="3585891" y="3738214"/>
            <a:ext cx="1219680" cy="396720"/>
            <a:chOff x="3585891" y="3738214"/>
            <a:chExt cx="121968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A3401C0-392D-459A-BFA3-E2DEC0C17334}"/>
                    </a:ext>
                  </a:extLst>
                </p14:cNvPr>
                <p14:cNvContentPartPr/>
                <p14:nvPr/>
              </p14:nvContentPartPr>
              <p14:xfrm>
                <a:off x="3585891" y="3738214"/>
                <a:ext cx="147600" cy="313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A3401C0-392D-459A-BFA3-E2DEC0C1733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76913" y="3729214"/>
                  <a:ext cx="165197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ED58037-B11C-420F-ABF4-5E44894C8F8B}"/>
                    </a:ext>
                  </a:extLst>
                </p14:cNvPr>
                <p14:cNvContentPartPr/>
                <p14:nvPr/>
              </p14:nvContentPartPr>
              <p14:xfrm>
                <a:off x="3806931" y="3920734"/>
                <a:ext cx="139320" cy="157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ED58037-B11C-420F-ABF4-5E44894C8F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97931" y="3911734"/>
                  <a:ext cx="156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D964FE7-E0E7-4851-95E7-F1C48FFC832F}"/>
                    </a:ext>
                  </a:extLst>
                </p14:cNvPr>
                <p14:cNvContentPartPr/>
                <p14:nvPr/>
              </p14:nvContentPartPr>
              <p14:xfrm>
                <a:off x="3855891" y="3991294"/>
                <a:ext cx="45360" cy="8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D964FE7-E0E7-4851-95E7-F1C48FFC83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6891" y="3982294"/>
                  <a:ext cx="63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F4628AE-4BF6-4D2C-A5DD-ED60E7196DE4}"/>
                    </a:ext>
                  </a:extLst>
                </p14:cNvPr>
                <p14:cNvContentPartPr/>
                <p14:nvPr/>
              </p14:nvContentPartPr>
              <p14:xfrm>
                <a:off x="4088091" y="3781054"/>
                <a:ext cx="59040" cy="310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F4628AE-4BF6-4D2C-A5DD-ED60E7196D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79036" y="3772054"/>
                  <a:ext cx="76788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EE091CE-E3A5-42E3-8385-C0EC34FC336E}"/>
                    </a:ext>
                  </a:extLst>
                </p14:cNvPr>
                <p14:cNvContentPartPr/>
                <p14:nvPr/>
              </p14:nvContentPartPr>
              <p14:xfrm>
                <a:off x="4279971" y="3909934"/>
                <a:ext cx="129960" cy="137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EE091CE-E3A5-42E3-8385-C0EC34FC33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70971" y="3900934"/>
                  <a:ext cx="147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3415A67-B173-46A8-A013-240992CE23B5}"/>
                    </a:ext>
                  </a:extLst>
                </p14:cNvPr>
                <p14:cNvContentPartPr/>
                <p14:nvPr/>
              </p14:nvContentPartPr>
              <p14:xfrm>
                <a:off x="4301571" y="3899854"/>
                <a:ext cx="92520" cy="150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3415A67-B173-46A8-A013-240992CE23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92571" y="3890854"/>
                  <a:ext cx="110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D5E9413-A692-4B02-B213-1B7CA324FABC}"/>
                    </a:ext>
                  </a:extLst>
                </p14:cNvPr>
                <p14:cNvContentPartPr/>
                <p14:nvPr/>
              </p14:nvContentPartPr>
              <p14:xfrm>
                <a:off x="4478331" y="3785734"/>
                <a:ext cx="40680" cy="135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D5E9413-A692-4B02-B213-1B7CA324FA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69251" y="3776734"/>
                  <a:ext cx="58478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F708392-9570-4D93-8B9B-3DDE8D678854}"/>
                    </a:ext>
                  </a:extLst>
                </p14:cNvPr>
                <p14:cNvContentPartPr/>
                <p14:nvPr/>
              </p14:nvContentPartPr>
              <p14:xfrm>
                <a:off x="4556811" y="3790774"/>
                <a:ext cx="32400" cy="99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F708392-9570-4D93-8B9B-3DDE8D6788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47811" y="3781774"/>
                  <a:ext cx="50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68EFD73-83E7-4D16-A850-D4B55E565B15}"/>
                    </a:ext>
                  </a:extLst>
                </p14:cNvPr>
                <p14:cNvContentPartPr/>
                <p14:nvPr/>
              </p14:nvContentPartPr>
              <p14:xfrm>
                <a:off x="4627371" y="3764854"/>
                <a:ext cx="31320" cy="146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68EFD73-83E7-4D16-A850-D4B55E565B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18371" y="3755832"/>
                  <a:ext cx="48960" cy="163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A6D3258-3598-4F3D-B3B7-BC6E1403B2FC}"/>
                    </a:ext>
                  </a:extLst>
                </p14:cNvPr>
                <p14:cNvContentPartPr/>
                <p14:nvPr/>
              </p14:nvContentPartPr>
              <p14:xfrm>
                <a:off x="4738611" y="3742534"/>
                <a:ext cx="66960" cy="392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A6D3258-3598-4F3D-B3B7-BC6E1403B2F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29611" y="3733542"/>
                  <a:ext cx="84600" cy="41002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F817F9F-E28C-402C-8EA9-2CA73AA0CB90}"/>
              </a:ext>
            </a:extLst>
          </p:cNvPr>
          <p:cNvGrpSpPr/>
          <p:nvPr/>
        </p:nvGrpSpPr>
        <p:grpSpPr>
          <a:xfrm>
            <a:off x="8617971" y="6042574"/>
            <a:ext cx="972360" cy="390960"/>
            <a:chOff x="8617971" y="6042574"/>
            <a:chExt cx="97236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947EC91-4D88-441B-B5AE-11AC3CD6AB68}"/>
                    </a:ext>
                  </a:extLst>
                </p14:cNvPr>
                <p14:cNvContentPartPr/>
                <p14:nvPr/>
              </p14:nvContentPartPr>
              <p14:xfrm>
                <a:off x="8617971" y="6042574"/>
                <a:ext cx="266760" cy="390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947EC91-4D88-441B-B5AE-11AC3CD6AB6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08971" y="6033574"/>
                  <a:ext cx="2844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F8406BF-9E04-4035-B5F3-EB1919E9F9A7}"/>
                    </a:ext>
                  </a:extLst>
                </p14:cNvPr>
                <p14:cNvContentPartPr/>
                <p14:nvPr/>
              </p14:nvContentPartPr>
              <p14:xfrm>
                <a:off x="9042771" y="6062374"/>
                <a:ext cx="130680" cy="339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F8406BF-9E04-4035-B5F3-EB1919E9F9A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33771" y="6053374"/>
                  <a:ext cx="1483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1F7883B-4288-467D-A510-620283C00CA6}"/>
                    </a:ext>
                  </a:extLst>
                </p14:cNvPr>
                <p14:cNvContentPartPr/>
                <p14:nvPr/>
              </p14:nvContentPartPr>
              <p14:xfrm>
                <a:off x="9218091" y="6101614"/>
                <a:ext cx="217440" cy="279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1F7883B-4288-467D-A510-620283C00CA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09076" y="6092614"/>
                  <a:ext cx="235109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35C71CD-1E52-40A1-AA31-9DC436C3C016}"/>
                    </a:ext>
                  </a:extLst>
                </p14:cNvPr>
                <p14:cNvContentPartPr/>
                <p14:nvPr/>
              </p14:nvContentPartPr>
              <p14:xfrm>
                <a:off x="9290811" y="6233734"/>
                <a:ext cx="120240" cy="18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35C71CD-1E52-40A1-AA31-9DC436C3C0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81811" y="6224734"/>
                  <a:ext cx="137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F95B68B-59ED-425B-83AA-D313414D1C7E}"/>
                    </a:ext>
                  </a:extLst>
                </p14:cNvPr>
                <p14:cNvContentPartPr/>
                <p14:nvPr/>
              </p14:nvContentPartPr>
              <p14:xfrm>
                <a:off x="9494931" y="6061294"/>
                <a:ext cx="95400" cy="343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F95B68B-59ED-425B-83AA-D313414D1C7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85931" y="6052294"/>
                  <a:ext cx="113040" cy="36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C77E603-50FD-4AB6-AE43-950B827923B4}"/>
              </a:ext>
            </a:extLst>
          </p:cNvPr>
          <p:cNvGrpSpPr/>
          <p:nvPr/>
        </p:nvGrpSpPr>
        <p:grpSpPr>
          <a:xfrm>
            <a:off x="4573371" y="1545454"/>
            <a:ext cx="2116440" cy="945360"/>
            <a:chOff x="4573371" y="1545454"/>
            <a:chExt cx="2116440" cy="94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176D678-6E85-49FA-BB9A-1E5205571CA4}"/>
                    </a:ext>
                  </a:extLst>
                </p14:cNvPr>
                <p14:cNvContentPartPr/>
                <p14:nvPr/>
              </p14:nvContentPartPr>
              <p14:xfrm>
                <a:off x="4976931" y="1651294"/>
                <a:ext cx="55440" cy="384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176D678-6E85-49FA-BB9A-1E5205571CA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67989" y="1642294"/>
                  <a:ext cx="72966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237BAF5-7596-43EC-AC76-95ED1C29E146}"/>
                    </a:ext>
                  </a:extLst>
                </p14:cNvPr>
                <p14:cNvContentPartPr/>
                <p14:nvPr/>
              </p14:nvContentPartPr>
              <p14:xfrm>
                <a:off x="5102931" y="1811494"/>
                <a:ext cx="129960" cy="169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237BAF5-7596-43EC-AC76-95ED1C29E1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93906" y="1802494"/>
                  <a:ext cx="147649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0209EF2-5C5D-49D9-94D6-E415D8390AE9}"/>
                    </a:ext>
                  </a:extLst>
                </p14:cNvPr>
                <p14:cNvContentPartPr/>
                <p14:nvPr/>
              </p14:nvContentPartPr>
              <p14:xfrm>
                <a:off x="5118051" y="1770454"/>
                <a:ext cx="120600" cy="195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0209EF2-5C5D-49D9-94D6-E415D8390A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09024" y="1761454"/>
                  <a:ext cx="138293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DC86C07-C07E-463D-9B7F-EE4C5995B951}"/>
                    </a:ext>
                  </a:extLst>
                </p14:cNvPr>
                <p14:cNvContentPartPr/>
                <p14:nvPr/>
              </p14:nvContentPartPr>
              <p14:xfrm>
                <a:off x="5304171" y="1634014"/>
                <a:ext cx="41040" cy="167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DC86C07-C07E-463D-9B7F-EE4C5995B95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95171" y="1625014"/>
                  <a:ext cx="58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B2EC9BC-573B-4B8F-A1BC-0C6D4E33BF43}"/>
                    </a:ext>
                  </a:extLst>
                </p14:cNvPr>
                <p14:cNvContentPartPr/>
                <p14:nvPr/>
              </p14:nvContentPartPr>
              <p14:xfrm>
                <a:off x="5366451" y="1695574"/>
                <a:ext cx="24840" cy="85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B2EC9BC-573B-4B8F-A1BC-0C6D4E33BF4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57319" y="1686574"/>
                  <a:ext cx="42739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385713F-B70F-4716-9A23-C95EDD41E6E5}"/>
                    </a:ext>
                  </a:extLst>
                </p14:cNvPr>
                <p14:cNvContentPartPr/>
                <p14:nvPr/>
              </p14:nvContentPartPr>
              <p14:xfrm>
                <a:off x="5368971" y="1640854"/>
                <a:ext cx="15840" cy="5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385713F-B70F-4716-9A23-C95EDD41E6E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59971" y="1631854"/>
                  <a:ext cx="33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C4C9B70-0F10-4FBD-8C5B-9AEF371700BB}"/>
                    </a:ext>
                  </a:extLst>
                </p14:cNvPr>
                <p14:cNvContentPartPr/>
                <p14:nvPr/>
              </p14:nvContentPartPr>
              <p14:xfrm>
                <a:off x="5437371" y="1621414"/>
                <a:ext cx="19080" cy="180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C4C9B70-0F10-4FBD-8C5B-9AEF371700B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28371" y="1612414"/>
                  <a:ext cx="36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0A0E0DD-7546-40A8-A746-06AE17D1C367}"/>
                    </a:ext>
                  </a:extLst>
                </p14:cNvPr>
                <p14:cNvContentPartPr/>
                <p14:nvPr/>
              </p14:nvContentPartPr>
              <p14:xfrm>
                <a:off x="5553651" y="1901134"/>
                <a:ext cx="7920" cy="107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0A0E0DD-7546-40A8-A746-06AE17D1C3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44651" y="1892134"/>
                  <a:ext cx="25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53FBE1C-7AA2-43F1-8BE4-98C56C76E9DD}"/>
                    </a:ext>
                  </a:extLst>
                </p14:cNvPr>
                <p14:cNvContentPartPr/>
                <p14:nvPr/>
              </p14:nvContentPartPr>
              <p14:xfrm>
                <a:off x="5679651" y="1808974"/>
                <a:ext cx="82080" cy="284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53FBE1C-7AA2-43F1-8BE4-98C56C76E9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70690" y="1799963"/>
                  <a:ext cx="99643" cy="302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641220B-878C-48A4-8B83-0F0427240AD2}"/>
                    </a:ext>
                  </a:extLst>
                </p14:cNvPr>
                <p14:cNvContentPartPr/>
                <p14:nvPr/>
              </p14:nvContentPartPr>
              <p14:xfrm>
                <a:off x="5804211" y="1636894"/>
                <a:ext cx="53280" cy="166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641220B-878C-48A4-8B83-0F0427240A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95211" y="1627874"/>
                  <a:ext cx="70920" cy="183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E1C0397-7F0B-49DB-B07C-7982F4D7F9B2}"/>
                    </a:ext>
                  </a:extLst>
                </p14:cNvPr>
                <p14:cNvContentPartPr/>
                <p14:nvPr/>
              </p14:nvContentPartPr>
              <p14:xfrm>
                <a:off x="5917251" y="1686934"/>
                <a:ext cx="14400" cy="88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E1C0397-7F0B-49DB-B07C-7982F4D7F9B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08251" y="1677934"/>
                  <a:ext cx="32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E068B7F-12C2-4B04-986B-049CA1BF5A79}"/>
                    </a:ext>
                  </a:extLst>
                </p14:cNvPr>
                <p14:cNvContentPartPr/>
                <p14:nvPr/>
              </p14:nvContentPartPr>
              <p14:xfrm>
                <a:off x="5912571" y="1619614"/>
                <a:ext cx="88560" cy="193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E068B7F-12C2-4B04-986B-049CA1BF5A7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03571" y="1610614"/>
                  <a:ext cx="106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F08611D-EC4D-4CA2-AA88-FFC62942025E}"/>
                    </a:ext>
                  </a:extLst>
                </p14:cNvPr>
                <p14:cNvContentPartPr/>
                <p14:nvPr/>
              </p14:nvContentPartPr>
              <p14:xfrm>
                <a:off x="6082491" y="1596574"/>
                <a:ext cx="82800" cy="405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F08611D-EC4D-4CA2-AA88-FFC62942025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73491" y="1587574"/>
                  <a:ext cx="1004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E975A0A-6D17-498E-B48A-3BAB40033B9C}"/>
                    </a:ext>
                  </a:extLst>
                </p14:cNvPr>
                <p14:cNvContentPartPr/>
                <p14:nvPr/>
              </p14:nvContentPartPr>
              <p14:xfrm>
                <a:off x="6241611" y="1923814"/>
                <a:ext cx="7200" cy="90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E975A0A-6D17-498E-B48A-3BAB40033B9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32611" y="1914814"/>
                  <a:ext cx="24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AFABC2C-3470-4980-976B-01CA68B8F1AE}"/>
                    </a:ext>
                  </a:extLst>
                </p14:cNvPr>
                <p14:cNvContentPartPr/>
                <p14:nvPr/>
              </p14:nvContentPartPr>
              <p14:xfrm>
                <a:off x="6240171" y="1867294"/>
                <a:ext cx="155880" cy="82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AFABC2C-3470-4980-976B-01CA68B8F1A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31171" y="1858333"/>
                  <a:ext cx="173520" cy="99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88E86BE-B52D-4BAF-B822-33B76CEE60EB}"/>
                    </a:ext>
                  </a:extLst>
                </p14:cNvPr>
                <p14:cNvContentPartPr/>
                <p14:nvPr/>
              </p14:nvContentPartPr>
              <p14:xfrm>
                <a:off x="6329451" y="1982854"/>
                <a:ext cx="69840" cy="12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88E86BE-B52D-4BAF-B822-33B76CEE60E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20451" y="1973854"/>
                  <a:ext cx="874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AD1ACCE-CC0B-4B17-A734-B9DF3836849B}"/>
                    </a:ext>
                  </a:extLst>
                </p14:cNvPr>
                <p14:cNvContentPartPr/>
                <p14:nvPr/>
              </p14:nvContentPartPr>
              <p14:xfrm>
                <a:off x="6444651" y="1915174"/>
                <a:ext cx="51120" cy="91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AD1ACCE-CC0B-4B17-A734-B9DF3836849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35651" y="1906209"/>
                  <a:ext cx="68760" cy="109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66C541C-D911-4E93-A1FC-15224D8B2536}"/>
                    </a:ext>
                  </a:extLst>
                </p14:cNvPr>
                <p14:cNvContentPartPr/>
                <p14:nvPr/>
              </p14:nvContentPartPr>
              <p14:xfrm>
                <a:off x="6306771" y="1545454"/>
                <a:ext cx="89280" cy="122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66C541C-D911-4E93-A1FC-15224D8B253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97771" y="1536454"/>
                  <a:ext cx="106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F64C9B4-96D6-4516-829F-51947F01F99B}"/>
                    </a:ext>
                  </a:extLst>
                </p14:cNvPr>
                <p14:cNvContentPartPr/>
                <p14:nvPr/>
              </p14:nvContentPartPr>
              <p14:xfrm>
                <a:off x="4573371" y="2148094"/>
                <a:ext cx="168480" cy="252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F64C9B4-96D6-4516-829F-51947F01F99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64371" y="2139094"/>
                  <a:ext cx="186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2E62B4F-5AC7-490F-B14A-1C57469576E6}"/>
                    </a:ext>
                  </a:extLst>
                </p14:cNvPr>
                <p14:cNvContentPartPr/>
                <p14:nvPr/>
              </p14:nvContentPartPr>
              <p14:xfrm>
                <a:off x="4615491" y="2273014"/>
                <a:ext cx="69840" cy="2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2E62B4F-5AC7-490F-B14A-1C57469576E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06537" y="2262728"/>
                  <a:ext cx="8739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1EF26C0-ECB6-4641-BD16-716FC1AE287E}"/>
                    </a:ext>
                  </a:extLst>
                </p14:cNvPr>
                <p14:cNvContentPartPr/>
                <p14:nvPr/>
              </p14:nvContentPartPr>
              <p14:xfrm>
                <a:off x="4850211" y="2263294"/>
                <a:ext cx="83520" cy="3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1EF26C0-ECB6-4641-BD16-716FC1AE287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41211" y="2254294"/>
                  <a:ext cx="101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DF50CE2-CE93-4816-B147-3496C897157C}"/>
                    </a:ext>
                  </a:extLst>
                </p14:cNvPr>
                <p14:cNvContentPartPr/>
                <p14:nvPr/>
              </p14:nvContentPartPr>
              <p14:xfrm>
                <a:off x="4856691" y="2307574"/>
                <a:ext cx="102960" cy="7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DF50CE2-CE93-4816-B147-3496C897157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47691" y="2298574"/>
                  <a:ext cx="120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6D710CD-5965-4A92-A92A-C92CAC7F01B6}"/>
                    </a:ext>
                  </a:extLst>
                </p14:cNvPr>
                <p14:cNvContentPartPr/>
                <p14:nvPr/>
              </p14:nvContentPartPr>
              <p14:xfrm>
                <a:off x="5170971" y="2121094"/>
                <a:ext cx="75600" cy="341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6D710CD-5965-4A92-A92A-C92CAC7F01B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61971" y="2112094"/>
                  <a:ext cx="932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ECAC573-0F11-4351-9A70-18369540A246}"/>
                    </a:ext>
                  </a:extLst>
                </p14:cNvPr>
                <p14:cNvContentPartPr/>
                <p14:nvPr/>
              </p14:nvContentPartPr>
              <p14:xfrm>
                <a:off x="5252691" y="2195614"/>
                <a:ext cx="189360" cy="221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ECAC573-0F11-4351-9A70-18369540A24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43674" y="2186614"/>
                  <a:ext cx="207034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AC2BA9F-29ED-43A5-AF10-A9FAFB0C9EF2}"/>
                    </a:ext>
                  </a:extLst>
                </p14:cNvPr>
                <p14:cNvContentPartPr/>
                <p14:nvPr/>
              </p14:nvContentPartPr>
              <p14:xfrm>
                <a:off x="5306331" y="2322694"/>
                <a:ext cx="75960" cy="7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AC2BA9F-29ED-43A5-AF10-A9FAFB0C9EF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97331" y="2314123"/>
                  <a:ext cx="93600" cy="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6743B41-6E32-4050-A91A-6061E98DBE4A}"/>
                    </a:ext>
                  </a:extLst>
                </p14:cNvPr>
                <p14:cNvContentPartPr/>
                <p14:nvPr/>
              </p14:nvContentPartPr>
              <p14:xfrm>
                <a:off x="5496411" y="2330254"/>
                <a:ext cx="57240" cy="72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6743B41-6E32-4050-A91A-6061E98DBE4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87411" y="2321254"/>
                  <a:ext cx="74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8693ACF-D231-4CD3-9841-F2A9426086A3}"/>
                    </a:ext>
                  </a:extLst>
                </p14:cNvPr>
                <p14:cNvContentPartPr/>
                <p14:nvPr/>
              </p14:nvContentPartPr>
              <p14:xfrm>
                <a:off x="5648691" y="2353294"/>
                <a:ext cx="18360" cy="73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8693ACF-D231-4CD3-9841-F2A9426086A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39511" y="2344294"/>
                  <a:ext cx="36353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31486EF-FEFB-4334-99CA-3B2EF86EEA91}"/>
                    </a:ext>
                  </a:extLst>
                </p14:cNvPr>
                <p14:cNvContentPartPr/>
                <p14:nvPr/>
              </p14:nvContentPartPr>
              <p14:xfrm>
                <a:off x="5803131" y="2212174"/>
                <a:ext cx="140400" cy="170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31486EF-FEFB-4334-99CA-3B2EF86EEA9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94154" y="2203193"/>
                  <a:ext cx="157995" cy="1882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AF6854E-4163-4C36-B4DF-BDB63FF27D27}"/>
                    </a:ext>
                  </a:extLst>
                </p14:cNvPr>
                <p14:cNvContentPartPr/>
                <p14:nvPr/>
              </p14:nvContentPartPr>
              <p14:xfrm>
                <a:off x="5980251" y="2314054"/>
                <a:ext cx="45360" cy="109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AF6854E-4163-4C36-B4DF-BDB63FF27D2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71251" y="2305084"/>
                  <a:ext cx="63000" cy="127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595FF3E-1DE7-4DB6-9DF1-F802CF07EE9E}"/>
                    </a:ext>
                  </a:extLst>
                </p14:cNvPr>
                <p14:cNvContentPartPr/>
                <p14:nvPr/>
              </p14:nvContentPartPr>
              <p14:xfrm>
                <a:off x="6172131" y="2316214"/>
                <a:ext cx="93600" cy="74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595FF3E-1DE7-4DB6-9DF1-F802CF07EE9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63131" y="2307214"/>
                  <a:ext cx="111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A474632-8FE7-48E0-A9CD-7B402DF60D54}"/>
                    </a:ext>
                  </a:extLst>
                </p14:cNvPr>
                <p14:cNvContentPartPr/>
                <p14:nvPr/>
              </p14:nvContentPartPr>
              <p14:xfrm>
                <a:off x="6319731" y="2301454"/>
                <a:ext cx="109080" cy="19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A474632-8FE7-48E0-A9CD-7B402DF60D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10731" y="2292454"/>
                  <a:ext cx="126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D87A73B-2766-4A29-8BBB-19F058B77BA6}"/>
                    </a:ext>
                  </a:extLst>
                </p14:cNvPr>
                <p14:cNvContentPartPr/>
                <p14:nvPr/>
              </p14:nvContentPartPr>
              <p14:xfrm>
                <a:off x="6575331" y="2083294"/>
                <a:ext cx="114480" cy="407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D87A73B-2766-4A29-8BBB-19F058B77BA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66331" y="2074294"/>
                  <a:ext cx="1321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58726B9-30D4-4256-A4C4-FDC1DC973E72}"/>
                    </a:ext>
                  </a:extLst>
                </p14:cNvPr>
                <p14:cNvContentPartPr/>
                <p14:nvPr/>
              </p14:nvContentPartPr>
              <p14:xfrm>
                <a:off x="5978811" y="2294254"/>
                <a:ext cx="82440" cy="1317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58726B9-30D4-4256-A4C4-FDC1DC973E7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69811" y="2285254"/>
                  <a:ext cx="100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AF8D868-0690-4A57-AED4-2E806E5EF00C}"/>
                    </a:ext>
                  </a:extLst>
                </p14:cNvPr>
                <p14:cNvContentPartPr/>
                <p14:nvPr/>
              </p14:nvContentPartPr>
              <p14:xfrm>
                <a:off x="5478771" y="2346814"/>
                <a:ext cx="83520" cy="138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AF8D868-0690-4A57-AED4-2E806E5EF00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69732" y="2337814"/>
                  <a:ext cx="101236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F42AC27-33D3-4EE7-9630-FB6BEEA1022A}"/>
                    </a:ext>
                  </a:extLst>
                </p14:cNvPr>
                <p14:cNvContentPartPr/>
                <p14:nvPr/>
              </p14:nvContentPartPr>
              <p14:xfrm>
                <a:off x="5188611" y="2091214"/>
                <a:ext cx="82080" cy="392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F42AC27-33D3-4EE7-9630-FB6BEEA102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79611" y="2082214"/>
                  <a:ext cx="99720" cy="40968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E64787CB-BE4F-4D96-B103-2F2E7373603D}"/>
              </a:ext>
            </a:extLst>
          </p:cNvPr>
          <p:cNvCxnSpPr/>
          <p:nvPr/>
        </p:nvCxnSpPr>
        <p:spPr bwMode="gray">
          <a:xfrm>
            <a:off x="2458477" y="3153057"/>
            <a:ext cx="8651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D6E141CC-225F-4DC8-95C8-D02DD09470E5}"/>
              </a:ext>
            </a:extLst>
          </p:cNvPr>
          <p:cNvCxnSpPr/>
          <p:nvPr/>
        </p:nvCxnSpPr>
        <p:spPr bwMode="gray">
          <a:xfrm>
            <a:off x="2458477" y="3971134"/>
            <a:ext cx="8651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44A8DC-0404-47CA-B564-67866411D664}"/>
              </a:ext>
            </a:extLst>
          </p:cNvPr>
          <p:cNvCxnSpPr>
            <a:cxnSpLocks/>
          </p:cNvCxnSpPr>
          <p:nvPr/>
        </p:nvCxnSpPr>
        <p:spPr bwMode="gray">
          <a:xfrm>
            <a:off x="5196130" y="3153057"/>
            <a:ext cx="16481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27E4A681-065D-413E-8121-F0258140037B}"/>
              </a:ext>
            </a:extLst>
          </p:cNvPr>
          <p:cNvCxnSpPr>
            <a:cxnSpLocks/>
          </p:cNvCxnSpPr>
          <p:nvPr/>
        </p:nvCxnSpPr>
        <p:spPr bwMode="gray">
          <a:xfrm>
            <a:off x="5208620" y="3995470"/>
            <a:ext cx="16481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1DB9E5D8-F413-4DE9-8C91-FAA5974A27A6}"/>
              </a:ext>
            </a:extLst>
          </p:cNvPr>
          <p:cNvCxnSpPr>
            <a:cxnSpLocks/>
          </p:cNvCxnSpPr>
          <p:nvPr/>
        </p:nvCxnSpPr>
        <p:spPr bwMode="gray">
          <a:xfrm flipH="1">
            <a:off x="5232891" y="5678041"/>
            <a:ext cx="29802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2F5181A-59FC-46C1-9A90-D349FAA1A5A9}"/>
              </a:ext>
            </a:extLst>
          </p:cNvPr>
          <p:cNvCxnSpPr>
            <a:cxnSpLocks/>
          </p:cNvCxnSpPr>
          <p:nvPr/>
        </p:nvCxnSpPr>
        <p:spPr bwMode="gray">
          <a:xfrm flipV="1">
            <a:off x="4301571" y="4248950"/>
            <a:ext cx="0" cy="804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2545E2A8-5F65-46C6-9F84-11A568981EF6}"/>
              </a:ext>
            </a:extLst>
          </p:cNvPr>
          <p:cNvCxnSpPr>
            <a:cxnSpLocks/>
          </p:cNvCxnSpPr>
          <p:nvPr/>
        </p:nvCxnSpPr>
        <p:spPr bwMode="gray">
          <a:xfrm flipH="1">
            <a:off x="9111147" y="3429000"/>
            <a:ext cx="1" cy="1586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2F7320F7-296A-44F9-8576-C7573592C01D}"/>
              </a:ext>
            </a:extLst>
          </p:cNvPr>
          <p:cNvCxnSpPr/>
          <p:nvPr/>
        </p:nvCxnSpPr>
        <p:spPr bwMode="gray">
          <a:xfrm>
            <a:off x="8308087" y="3404929"/>
            <a:ext cx="1653842" cy="82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7FEF622-DC7F-43D8-B3FE-F9A7C63B4481}"/>
              </a:ext>
            </a:extLst>
          </p:cNvPr>
          <p:cNvGrpSpPr/>
          <p:nvPr/>
        </p:nvGrpSpPr>
        <p:grpSpPr>
          <a:xfrm>
            <a:off x="1883451" y="2852974"/>
            <a:ext cx="442800" cy="397800"/>
            <a:chOff x="1883451" y="2852974"/>
            <a:chExt cx="44280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4049E31-50BC-4314-AA59-0904BCC76F79}"/>
                    </a:ext>
                  </a:extLst>
                </p14:cNvPr>
                <p14:cNvContentPartPr/>
                <p14:nvPr/>
              </p14:nvContentPartPr>
              <p14:xfrm>
                <a:off x="1883451" y="3034054"/>
                <a:ext cx="187560" cy="216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4049E31-50BC-4314-AA59-0904BCC76F7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74451" y="3025054"/>
                  <a:ext cx="205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913A2D6-6A04-4C81-B472-E2F64F4BC180}"/>
                    </a:ext>
                  </a:extLst>
                </p14:cNvPr>
                <p14:cNvContentPartPr/>
                <p14:nvPr/>
              </p14:nvContentPartPr>
              <p14:xfrm>
                <a:off x="1902891" y="3014614"/>
                <a:ext cx="159120" cy="234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913A2D6-6A04-4C81-B472-E2F64F4BC18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93891" y="3005614"/>
                  <a:ext cx="176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ECF6758-DA22-4D22-8F9E-E8F60D4C5FE8}"/>
                    </a:ext>
                  </a:extLst>
                </p14:cNvPr>
                <p14:cNvContentPartPr/>
                <p14:nvPr/>
              </p14:nvContentPartPr>
              <p14:xfrm>
                <a:off x="2119971" y="2887534"/>
                <a:ext cx="33840" cy="144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ECF6758-DA22-4D22-8F9E-E8F60D4C5FE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10971" y="2878511"/>
                  <a:ext cx="51480" cy="1620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6B9D7DD-C567-49AA-B907-CFCDADFC3B80}"/>
                    </a:ext>
                  </a:extLst>
                </p14:cNvPr>
                <p14:cNvContentPartPr/>
                <p14:nvPr/>
              </p14:nvContentPartPr>
              <p14:xfrm>
                <a:off x="2192691" y="2907694"/>
                <a:ext cx="49680" cy="69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6B9D7DD-C567-49AA-B907-CFCDADFC3B8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83756" y="2898694"/>
                  <a:ext cx="67193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0AE3EA2-5051-4ED9-AE9F-A2E2CFE40770}"/>
                    </a:ext>
                  </a:extLst>
                </p14:cNvPr>
                <p14:cNvContentPartPr/>
                <p14:nvPr/>
              </p14:nvContentPartPr>
              <p14:xfrm>
                <a:off x="2294931" y="2852974"/>
                <a:ext cx="31320" cy="194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0AE3EA2-5051-4ED9-AE9F-A2E2CFE4077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85931" y="2843974"/>
                  <a:ext cx="4896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452B69DE-B5F0-4B44-8981-CEC234C36920}"/>
              </a:ext>
            </a:extLst>
          </p:cNvPr>
          <p:cNvGrpSpPr/>
          <p:nvPr/>
        </p:nvGrpSpPr>
        <p:grpSpPr>
          <a:xfrm>
            <a:off x="2080011" y="3396214"/>
            <a:ext cx="11520" cy="118080"/>
            <a:chOff x="2080011" y="3396214"/>
            <a:chExt cx="11520" cy="1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D29A41A-6CF2-4F41-AA84-9CBFF7D68BDA}"/>
                    </a:ext>
                  </a:extLst>
                </p14:cNvPr>
                <p14:cNvContentPartPr/>
                <p14:nvPr/>
              </p14:nvContentPartPr>
              <p14:xfrm>
                <a:off x="2080011" y="3396214"/>
                <a:ext cx="11520" cy="19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D29A41A-6CF2-4F41-AA84-9CBFF7D68BD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71011" y="3387214"/>
                  <a:ext cx="29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71F9B25-9053-4978-86A0-5005E59E5074}"/>
                    </a:ext>
                  </a:extLst>
                </p14:cNvPr>
                <p14:cNvContentPartPr/>
                <p14:nvPr/>
              </p14:nvContentPartPr>
              <p14:xfrm>
                <a:off x="2083251" y="3505294"/>
                <a:ext cx="6840" cy="9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71F9B25-9053-4978-86A0-5005E59E507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74251" y="3495919"/>
                  <a:ext cx="24480" cy="273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70A665F3-F056-41D3-B2CE-709A0AB71474}"/>
              </a:ext>
            </a:extLst>
          </p:cNvPr>
          <p:cNvGrpSpPr/>
          <p:nvPr/>
        </p:nvGrpSpPr>
        <p:grpSpPr>
          <a:xfrm>
            <a:off x="1930611" y="3616894"/>
            <a:ext cx="423720" cy="486000"/>
            <a:chOff x="1930611" y="3616894"/>
            <a:chExt cx="4237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CB4BC02-8FB4-43F8-8332-755BB9FF4970}"/>
                    </a:ext>
                  </a:extLst>
                </p14:cNvPr>
                <p14:cNvContentPartPr/>
                <p14:nvPr/>
              </p14:nvContentPartPr>
              <p14:xfrm>
                <a:off x="1930611" y="3880054"/>
                <a:ext cx="136080" cy="2188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CB4BC02-8FB4-43F8-8332-755BB9FF497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21635" y="3871054"/>
                  <a:ext cx="153673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DF44BA7-B3DC-42E0-A0EF-93932038D848}"/>
                    </a:ext>
                  </a:extLst>
                </p14:cNvPr>
                <p14:cNvContentPartPr/>
                <p14:nvPr/>
              </p14:nvContentPartPr>
              <p14:xfrm>
                <a:off x="1938891" y="3875734"/>
                <a:ext cx="148320" cy="227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DF44BA7-B3DC-42E0-A0EF-93932038D84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29891" y="3866734"/>
                  <a:ext cx="165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7B1793E-05EF-4F8A-BE8E-8EF5978C3A7D}"/>
                    </a:ext>
                  </a:extLst>
                </p14:cNvPr>
                <p14:cNvContentPartPr/>
                <p14:nvPr/>
              </p14:nvContentPartPr>
              <p14:xfrm>
                <a:off x="2147331" y="3778534"/>
                <a:ext cx="39240" cy="147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7B1793E-05EF-4F8A-BE8E-8EF5978C3A7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38413" y="3769556"/>
                  <a:ext cx="56720" cy="165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9CDE510-6EAA-4803-AFA4-64982F5982FF}"/>
                    </a:ext>
                  </a:extLst>
                </p14:cNvPr>
                <p14:cNvContentPartPr/>
                <p14:nvPr/>
              </p14:nvContentPartPr>
              <p14:xfrm>
                <a:off x="2231211" y="3794734"/>
                <a:ext cx="53280" cy="99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9CDE510-6EAA-4803-AFA4-64982F5982F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22211" y="3785734"/>
                  <a:ext cx="70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1807D10-3E65-4DBA-ACAC-085CB34E5338}"/>
                    </a:ext>
                  </a:extLst>
                </p14:cNvPr>
                <p14:cNvContentPartPr/>
                <p14:nvPr/>
              </p14:nvContentPartPr>
              <p14:xfrm>
                <a:off x="2325531" y="3729934"/>
                <a:ext cx="28800" cy="179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1807D10-3E65-4DBA-ACAC-085CB34E53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16417" y="3720952"/>
                  <a:ext cx="46663" cy="1968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E670F85-7B16-4F17-8C0B-FA12CD663EB4}"/>
                    </a:ext>
                  </a:extLst>
                </p14:cNvPr>
                <p14:cNvContentPartPr/>
                <p14:nvPr/>
              </p14:nvContentPartPr>
              <p14:xfrm>
                <a:off x="2076411" y="3616894"/>
                <a:ext cx="9000" cy="11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E670F85-7B16-4F17-8C0B-FA12CD663EB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67411" y="3607894"/>
                  <a:ext cx="266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A673C62-775E-4A61-B516-C29CE05C62FF}"/>
                    </a:ext>
                  </a:extLst>
                </p14:cNvPr>
                <p14:cNvContentPartPr/>
                <p14:nvPr/>
              </p14:nvContentPartPr>
              <p14:xfrm>
                <a:off x="2061291" y="3719494"/>
                <a:ext cx="7200" cy="13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A673C62-775E-4A61-B516-C29CE05C62F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52720" y="3710494"/>
                  <a:ext cx="2400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FB1F3C56-73A2-4ED0-A807-2916A5E1E560}"/>
                  </a:ext>
                </a:extLst>
              </p14:cNvPr>
              <p14:cNvContentPartPr/>
              <p14:nvPr/>
            </p14:nvContentPartPr>
            <p14:xfrm>
              <a:off x="7909851" y="2936854"/>
              <a:ext cx="184680" cy="12135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FB1F3C56-73A2-4ED0-A807-2916A5E1E56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900851" y="2927854"/>
                <a:ext cx="202320" cy="123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oup 235">
            <a:extLst>
              <a:ext uri="{FF2B5EF4-FFF2-40B4-BE49-F238E27FC236}">
                <a16:creationId xmlns:a16="http://schemas.microsoft.com/office/drawing/2014/main" id="{304C08BC-C04C-4677-AB55-F8955D62AE6A}"/>
              </a:ext>
            </a:extLst>
          </p:cNvPr>
          <p:cNvGrpSpPr/>
          <p:nvPr/>
        </p:nvGrpSpPr>
        <p:grpSpPr>
          <a:xfrm>
            <a:off x="6925251" y="2871334"/>
            <a:ext cx="736560" cy="1458360"/>
            <a:chOff x="6925251" y="2871334"/>
            <a:chExt cx="736560" cy="14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5D4BF30-3EB3-4BBF-89C7-4A19F4495D9C}"/>
                    </a:ext>
                  </a:extLst>
                </p14:cNvPr>
                <p14:cNvContentPartPr/>
                <p14:nvPr/>
              </p14:nvContentPartPr>
              <p14:xfrm>
                <a:off x="7232691" y="3020374"/>
                <a:ext cx="114120" cy="252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5D4BF30-3EB3-4BBF-89C7-4A19F4495D9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223719" y="3011387"/>
                  <a:ext cx="131705" cy="269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3C0DA76-1C13-42E1-84B6-C732F7D99B1C}"/>
                    </a:ext>
                  </a:extLst>
                </p14:cNvPr>
                <p14:cNvContentPartPr/>
                <p14:nvPr/>
              </p14:nvContentPartPr>
              <p14:xfrm>
                <a:off x="7257171" y="2878894"/>
                <a:ext cx="93960" cy="101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3C0DA76-1C13-42E1-84B6-C732F7D99B1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248205" y="2869894"/>
                  <a:ext cx="111533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3B4A21B-5F09-4516-AB4A-64DA3E5AAD50}"/>
                    </a:ext>
                  </a:extLst>
                </p14:cNvPr>
                <p14:cNvContentPartPr/>
                <p14:nvPr/>
              </p14:nvContentPartPr>
              <p14:xfrm>
                <a:off x="7456971" y="2895094"/>
                <a:ext cx="50760" cy="156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3B4A21B-5F09-4516-AB4A-64DA3E5AAD5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447907" y="2886094"/>
                  <a:ext cx="68526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5C01EF7-4DDE-41A5-A860-EACAE39479FC}"/>
                    </a:ext>
                  </a:extLst>
                </p14:cNvPr>
                <p14:cNvContentPartPr/>
                <p14:nvPr/>
              </p14:nvContentPartPr>
              <p14:xfrm>
                <a:off x="7532571" y="2915974"/>
                <a:ext cx="54000" cy="92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5C01EF7-4DDE-41A5-A860-EACAE39479F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523511" y="2906974"/>
                  <a:ext cx="71758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0B673E2-E67D-46EE-86A1-BD44DA92FC73}"/>
                    </a:ext>
                  </a:extLst>
                </p14:cNvPr>
                <p14:cNvContentPartPr/>
                <p14:nvPr/>
              </p14:nvContentPartPr>
              <p14:xfrm>
                <a:off x="7642011" y="2871334"/>
                <a:ext cx="19800" cy="1494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0B673E2-E67D-46EE-86A1-BD44DA92FC7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633011" y="2862334"/>
                  <a:ext cx="37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23343BB-C847-4BCE-8E43-7A71BE9C7348}"/>
                    </a:ext>
                  </a:extLst>
                </p14:cNvPr>
                <p14:cNvContentPartPr/>
                <p14:nvPr/>
              </p14:nvContentPartPr>
              <p14:xfrm>
                <a:off x="7422771" y="3307654"/>
                <a:ext cx="14040" cy="262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23343BB-C847-4BCE-8E43-7A71BE9C734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413771" y="3298654"/>
                  <a:ext cx="31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DCD3C4B-225D-4841-B656-6E70857979AA}"/>
                    </a:ext>
                  </a:extLst>
                </p14:cNvPr>
                <p14:cNvContentPartPr/>
                <p14:nvPr/>
              </p14:nvContentPartPr>
              <p14:xfrm>
                <a:off x="7438971" y="3420694"/>
                <a:ext cx="9360" cy="14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DCD3C4B-225D-4841-B656-6E70857979A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430304" y="3411694"/>
                  <a:ext cx="26347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D618487-5CC2-41D0-BAA1-29DEF0D467FD}"/>
                    </a:ext>
                  </a:extLst>
                </p14:cNvPr>
                <p14:cNvContentPartPr/>
                <p14:nvPr/>
              </p14:nvContentPartPr>
              <p14:xfrm>
                <a:off x="7171131" y="3862054"/>
                <a:ext cx="126000" cy="249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D618487-5CC2-41D0-BAA1-29DEF0D467F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162131" y="3853054"/>
                  <a:ext cx="1436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E8BFA80-B441-443E-B78F-3B76A08942DF}"/>
                    </a:ext>
                  </a:extLst>
                </p14:cNvPr>
                <p14:cNvContentPartPr/>
                <p14:nvPr/>
              </p14:nvContentPartPr>
              <p14:xfrm>
                <a:off x="7190571" y="3745774"/>
                <a:ext cx="100800" cy="86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E8BFA80-B441-443E-B78F-3B76A08942D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181571" y="3736774"/>
                  <a:ext cx="118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743DF4B-A4A9-4FBB-865F-586EAEC9AFFF}"/>
                    </a:ext>
                  </a:extLst>
                </p14:cNvPr>
                <p14:cNvContentPartPr/>
                <p14:nvPr/>
              </p14:nvContentPartPr>
              <p14:xfrm>
                <a:off x="7408731" y="3729214"/>
                <a:ext cx="65880" cy="230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743DF4B-A4A9-4FBB-865F-586EAEC9AFF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99731" y="3720200"/>
                  <a:ext cx="83520" cy="2484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BC5A4D2-3B64-43EC-9439-306901E8D693}"/>
                    </a:ext>
                  </a:extLst>
                </p14:cNvPr>
                <p14:cNvContentPartPr/>
                <p14:nvPr/>
              </p14:nvContentPartPr>
              <p14:xfrm>
                <a:off x="7499091" y="3806254"/>
                <a:ext cx="65880" cy="820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BC5A4D2-3B64-43EC-9439-306901E8D69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490091" y="3797254"/>
                  <a:ext cx="83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C4CFEE2-AC2C-4C8C-8F8C-051333465CFE}"/>
                    </a:ext>
                  </a:extLst>
                </p14:cNvPr>
                <p14:cNvContentPartPr/>
                <p14:nvPr/>
              </p14:nvContentPartPr>
              <p14:xfrm>
                <a:off x="7609971" y="3766654"/>
                <a:ext cx="27360" cy="1414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C4CFEE2-AC2C-4C8C-8F8C-051333465CF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600971" y="3757631"/>
                  <a:ext cx="45000" cy="159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038EDC9-B083-460F-B999-BF18BC0CEDA1}"/>
                    </a:ext>
                  </a:extLst>
                </p14:cNvPr>
                <p14:cNvContentPartPr/>
                <p14:nvPr/>
              </p14:nvContentPartPr>
              <p14:xfrm>
                <a:off x="7420251" y="3532294"/>
                <a:ext cx="23400" cy="1144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038EDC9-B083-460F-B999-BF18BC0CEDA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411251" y="3523266"/>
                  <a:ext cx="41040" cy="132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A341630-F533-4BE4-B9E3-E651C38CA173}"/>
                    </a:ext>
                  </a:extLst>
                </p14:cNvPr>
                <p14:cNvContentPartPr/>
                <p14:nvPr/>
              </p14:nvContentPartPr>
              <p14:xfrm>
                <a:off x="6925251" y="2936494"/>
                <a:ext cx="164160" cy="1393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A341630-F533-4BE4-B9E3-E651C38CA17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916251" y="2927494"/>
                  <a:ext cx="181800" cy="141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1EB74072-9EF3-420A-BD78-C3AEBBB8F049}"/>
                  </a:ext>
                </a:extLst>
              </p14:cNvPr>
              <p14:cNvContentPartPr/>
              <p14:nvPr/>
            </p14:nvContentPartPr>
            <p14:xfrm>
              <a:off x="10367571" y="2931814"/>
              <a:ext cx="134640" cy="13140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1EB74072-9EF3-420A-BD78-C3AEBBB8F049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0358547" y="2922814"/>
                <a:ext cx="152327" cy="133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61B85B7B-9F86-4981-8184-5FA1F6B824A5}"/>
              </a:ext>
            </a:extLst>
          </p:cNvPr>
          <p:cNvGrpSpPr/>
          <p:nvPr/>
        </p:nvGrpSpPr>
        <p:grpSpPr>
          <a:xfrm>
            <a:off x="10827651" y="2887534"/>
            <a:ext cx="732960" cy="1314000"/>
            <a:chOff x="10827651" y="2887534"/>
            <a:chExt cx="732960" cy="13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5E4923D-EF3E-47AB-BA15-4344C345FDC0}"/>
                    </a:ext>
                  </a:extLst>
                </p14:cNvPr>
                <p14:cNvContentPartPr/>
                <p14:nvPr/>
              </p14:nvContentPartPr>
              <p14:xfrm>
                <a:off x="10832691" y="2995174"/>
                <a:ext cx="102240" cy="2610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5E4923D-EF3E-47AB-BA15-4344C345FDC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823723" y="2986174"/>
                  <a:ext cx="119818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477C736-E667-4895-B62C-BB7811FB3E2A}"/>
                    </a:ext>
                  </a:extLst>
                </p14:cNvPr>
                <p14:cNvContentPartPr/>
                <p14:nvPr/>
              </p14:nvContentPartPr>
              <p14:xfrm>
                <a:off x="11016651" y="2912374"/>
                <a:ext cx="45000" cy="116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477C736-E667-4895-B62C-BB7811FB3E2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007651" y="2903374"/>
                  <a:ext cx="62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3754CBE-F382-4425-86FA-1E8A7BA4E330}"/>
                    </a:ext>
                  </a:extLst>
                </p14:cNvPr>
                <p14:cNvContentPartPr/>
                <p14:nvPr/>
              </p14:nvContentPartPr>
              <p14:xfrm>
                <a:off x="11067051" y="2941534"/>
                <a:ext cx="57240" cy="896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3754CBE-F382-4425-86FA-1E8A7BA4E33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058051" y="2932498"/>
                  <a:ext cx="74880" cy="107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0DA0F0F-62D2-4DDF-BD08-3DD5D402DE22}"/>
                    </a:ext>
                  </a:extLst>
                </p14:cNvPr>
                <p14:cNvContentPartPr/>
                <p14:nvPr/>
              </p14:nvContentPartPr>
              <p14:xfrm>
                <a:off x="11173251" y="2926054"/>
                <a:ext cx="31320" cy="1436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0DA0F0F-62D2-4DDF-BD08-3DD5D402DE2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164353" y="2917054"/>
                  <a:ext cx="48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3C1ECEB-C891-463E-B790-B05E13559046}"/>
                    </a:ext>
                  </a:extLst>
                </p14:cNvPr>
                <p14:cNvContentPartPr/>
                <p14:nvPr/>
              </p14:nvContentPartPr>
              <p14:xfrm>
                <a:off x="11036091" y="3346894"/>
                <a:ext cx="14040" cy="143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3C1ECEB-C891-463E-B790-B05E1355904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027091" y="3337894"/>
                  <a:ext cx="31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EB3642D-39DE-49DE-8AD1-950B7E358220}"/>
                    </a:ext>
                  </a:extLst>
                </p14:cNvPr>
                <p14:cNvContentPartPr/>
                <p14:nvPr/>
              </p14:nvContentPartPr>
              <p14:xfrm>
                <a:off x="11044011" y="3562174"/>
                <a:ext cx="16560" cy="28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EB3642D-39DE-49DE-8AD1-950B7E35822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035011" y="3553174"/>
                  <a:ext cx="34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7550B2E-803A-4B2C-9257-F7655997FC17}"/>
                    </a:ext>
                  </a:extLst>
                </p14:cNvPr>
                <p14:cNvContentPartPr/>
                <p14:nvPr/>
              </p14:nvContentPartPr>
              <p14:xfrm>
                <a:off x="10827651" y="3902014"/>
                <a:ext cx="93600" cy="294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7550B2E-803A-4B2C-9257-F7655997FC1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818616" y="3893025"/>
                  <a:ext cx="111308" cy="312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686E259-F9D1-4136-A00C-24E9CF0A1A6F}"/>
                    </a:ext>
                  </a:extLst>
                </p14:cNvPr>
                <p14:cNvContentPartPr/>
                <p14:nvPr/>
              </p14:nvContentPartPr>
              <p14:xfrm>
                <a:off x="11025291" y="3800494"/>
                <a:ext cx="64080" cy="1587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686E259-F9D1-4136-A00C-24E9CF0A1A6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016341" y="3791494"/>
                  <a:ext cx="81621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3F65F1E-71C7-4643-B55E-FA032684669A}"/>
                    </a:ext>
                  </a:extLst>
                </p14:cNvPr>
                <p14:cNvContentPartPr/>
                <p14:nvPr/>
              </p14:nvContentPartPr>
              <p14:xfrm>
                <a:off x="11107011" y="3859894"/>
                <a:ext cx="67320" cy="957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3F65F1E-71C7-4643-B55E-FA032684669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098011" y="3850894"/>
                  <a:ext cx="849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6616AB5-5E08-49C0-92C8-CDB93DC43E1E}"/>
                    </a:ext>
                  </a:extLst>
                </p14:cNvPr>
                <p14:cNvContentPartPr/>
                <p14:nvPr/>
              </p14:nvContentPartPr>
              <p14:xfrm>
                <a:off x="11229411" y="3832174"/>
                <a:ext cx="30240" cy="147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6616AB5-5E08-49C0-92C8-CDB93DC43E1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220411" y="3823174"/>
                  <a:ext cx="47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0593F37-491F-4620-8B25-6E9BBFEBEE11}"/>
                    </a:ext>
                  </a:extLst>
                </p14:cNvPr>
                <p14:cNvContentPartPr/>
                <p14:nvPr/>
              </p14:nvContentPartPr>
              <p14:xfrm>
                <a:off x="11337411" y="2887534"/>
                <a:ext cx="223200" cy="1314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0593F37-491F-4620-8B25-6E9BBFEBEE1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328411" y="2878536"/>
                  <a:ext cx="240840" cy="133163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522989D8-7CAE-4965-9F7D-D60DD559235C}"/>
              </a:ext>
            </a:extLst>
          </p:cNvPr>
          <p:cNvSpPr/>
          <p:nvPr/>
        </p:nvSpPr>
        <p:spPr bwMode="gray">
          <a:xfrm>
            <a:off x="154533" y="4437251"/>
            <a:ext cx="2617978" cy="234521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600" b="1" dirty="0" err="1">
                <a:solidFill>
                  <a:schemeClr val="bg1"/>
                </a:solidFill>
              </a:rPr>
              <a:t>Choose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model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based</a:t>
            </a:r>
            <a:r>
              <a:rPr lang="de-DE" sz="1600" b="1" dirty="0">
                <a:solidFill>
                  <a:schemeClr val="bg1"/>
                </a:solidFill>
              </a:rPr>
              <a:t> on </a:t>
            </a:r>
            <a:r>
              <a:rPr lang="de-DE" sz="1600" b="1" dirty="0" err="1">
                <a:solidFill>
                  <a:schemeClr val="bg1"/>
                </a:solidFill>
              </a:rPr>
              <a:t>scenario</a:t>
            </a:r>
            <a:endParaRPr lang="de-DE" sz="1600" b="1" dirty="0">
              <a:solidFill>
                <a:schemeClr val="bg1"/>
              </a:solidFill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600" dirty="0">
                <a:solidFill>
                  <a:schemeClr val="bg1"/>
                </a:solidFill>
              </a:rPr>
              <a:t>Linear </a:t>
            </a:r>
            <a:r>
              <a:rPr lang="de-DE" sz="1600" dirty="0" err="1">
                <a:solidFill>
                  <a:schemeClr val="bg1"/>
                </a:solidFill>
              </a:rPr>
              <a:t>regression</a:t>
            </a:r>
            <a:endParaRPr lang="de-DE" sz="1600" dirty="0">
              <a:solidFill>
                <a:schemeClr val="bg1"/>
              </a:solidFill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600" dirty="0" err="1">
                <a:solidFill>
                  <a:schemeClr val="bg1"/>
                </a:solidFill>
              </a:rPr>
              <a:t>Logistic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regression</a:t>
            </a:r>
            <a:endParaRPr lang="de-DE" sz="1600" dirty="0">
              <a:solidFill>
                <a:schemeClr val="bg1"/>
              </a:solidFill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600" dirty="0" err="1">
                <a:solidFill>
                  <a:schemeClr val="bg1"/>
                </a:solidFill>
              </a:rPr>
              <a:t>Neural</a:t>
            </a:r>
            <a:r>
              <a:rPr lang="de-DE" sz="1600" dirty="0">
                <a:solidFill>
                  <a:schemeClr val="bg1"/>
                </a:solidFill>
              </a:rPr>
              <a:t> Network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600" dirty="0">
                <a:solidFill>
                  <a:schemeClr val="bg1"/>
                </a:solidFill>
              </a:rPr>
              <a:t>CNN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600" dirty="0">
                <a:solidFill>
                  <a:schemeClr val="bg1"/>
                </a:solidFill>
              </a:rPr>
              <a:t>Etc.</a:t>
            </a:r>
          </a:p>
        </p:txBody>
      </p:sp>
      <p:sp>
        <p:nvSpPr>
          <p:cNvPr id="118" name="Arrow: Down 117">
            <a:extLst>
              <a:ext uri="{FF2B5EF4-FFF2-40B4-BE49-F238E27FC236}">
                <a16:creationId xmlns:a16="http://schemas.microsoft.com/office/drawing/2014/main" id="{2E823F2B-F662-4300-BC38-45EE6419AFD7}"/>
              </a:ext>
            </a:extLst>
          </p:cNvPr>
          <p:cNvSpPr/>
          <p:nvPr/>
        </p:nvSpPr>
        <p:spPr bwMode="gray">
          <a:xfrm rot="14345079">
            <a:off x="2620344" y="4094927"/>
            <a:ext cx="623393" cy="801254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98373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Machine Learning - Concept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3F888D2-255A-4CB5-A0B6-C65B5F2D1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10751777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/>
              <a:t>Given </a:t>
            </a:r>
            <a:r>
              <a:rPr lang="de-DE" b="1" dirty="0"/>
              <a:t>n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</a:t>
            </a:r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 err="1"/>
              <a:t>Randomly</a:t>
            </a:r>
            <a:r>
              <a:rPr lang="de-DE" dirty="0"/>
              <a:t> </a:t>
            </a:r>
            <a:r>
              <a:rPr lang="de-DE" dirty="0" err="1"/>
              <a:t>initialized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2DE9B5-5A7F-4EF8-AA8D-E16D334469B3}"/>
              </a:ext>
            </a:extLst>
          </p:cNvPr>
          <p:cNvSpPr/>
          <p:nvPr/>
        </p:nvSpPr>
        <p:spPr bwMode="gray">
          <a:xfrm>
            <a:off x="3323598" y="2934841"/>
            <a:ext cx="1839751" cy="12265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b="1" dirty="0">
                <a:solidFill>
                  <a:schemeClr val="bg1"/>
                </a:solidFill>
              </a:rPr>
              <a:t>Model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b="1" dirty="0" err="1">
                <a:solidFill>
                  <a:schemeClr val="bg1"/>
                </a:solidFill>
              </a:rPr>
              <a:t>function</a:t>
            </a:r>
            <a:endParaRPr lang="de-DE" sz="2000" b="1" dirty="0">
              <a:solidFill>
                <a:schemeClr val="bg1"/>
              </a:solidFill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F5696-43D0-4507-BBE5-A03B554E6F4D}"/>
              </a:ext>
            </a:extLst>
          </p:cNvPr>
          <p:cNvSpPr txBox="1"/>
          <p:nvPr/>
        </p:nvSpPr>
        <p:spPr bwMode="gray">
          <a:xfrm>
            <a:off x="1064978" y="2507757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000" b="1" dirty="0"/>
              <a:t>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1584D-0AC0-4BFB-BDBD-4B921C4D5959}"/>
              </a:ext>
            </a:extLst>
          </p:cNvPr>
          <p:cNvSpPr txBox="1"/>
          <p:nvPr/>
        </p:nvSpPr>
        <p:spPr bwMode="gray">
          <a:xfrm>
            <a:off x="6320497" y="2507754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000" b="1" dirty="0" err="1"/>
              <a:t>Estimates</a:t>
            </a:r>
            <a:endParaRPr lang="de-DE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DD441B-EA65-47AA-B5BB-55AED4D1F89A}"/>
              </a:ext>
            </a:extLst>
          </p:cNvPr>
          <p:cNvSpPr txBox="1"/>
          <p:nvPr/>
        </p:nvSpPr>
        <p:spPr bwMode="gray">
          <a:xfrm>
            <a:off x="9615804" y="2507755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000" b="1" dirty="0"/>
              <a:t>Ground Truth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00803BD-CDED-409F-B1CC-F6ECA978A3F0}"/>
              </a:ext>
            </a:extLst>
          </p:cNvPr>
          <p:cNvSpPr/>
          <p:nvPr/>
        </p:nvSpPr>
        <p:spPr bwMode="gray">
          <a:xfrm>
            <a:off x="8267017" y="5145115"/>
            <a:ext cx="1839751" cy="13213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b="1" dirty="0">
                <a:solidFill>
                  <a:schemeClr val="bg1"/>
                </a:solidFill>
              </a:rPr>
              <a:t>Loss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b="1" dirty="0" err="1">
                <a:solidFill>
                  <a:schemeClr val="bg1"/>
                </a:solidFill>
              </a:rPr>
              <a:t>Function</a:t>
            </a:r>
            <a:endParaRPr lang="de-DE" sz="2000" b="1" dirty="0">
              <a:solidFill>
                <a:schemeClr val="bg1"/>
              </a:solidFill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A80BE83-AC7C-4173-86D3-4D353C41623D}"/>
              </a:ext>
            </a:extLst>
          </p:cNvPr>
          <p:cNvSpPr/>
          <p:nvPr/>
        </p:nvSpPr>
        <p:spPr bwMode="gray">
          <a:xfrm>
            <a:off x="3323627" y="5145115"/>
            <a:ext cx="1839751" cy="13213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b="1" dirty="0" err="1">
                <a:solidFill>
                  <a:schemeClr val="bg1"/>
                </a:solidFill>
              </a:rPr>
              <a:t>Weight</a:t>
            </a:r>
            <a:endParaRPr lang="de-DE" sz="2000" b="1" dirty="0">
              <a:solidFill>
                <a:schemeClr val="bg1"/>
              </a:solidFill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b="1" dirty="0">
                <a:solidFill>
                  <a:schemeClr val="bg1"/>
                </a:solidFill>
              </a:rPr>
              <a:t>update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2000" b="1" dirty="0">
              <a:solidFill>
                <a:schemeClr val="bg1"/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AF046BD-6BF2-4932-9025-18CACC64D2FA}"/>
              </a:ext>
            </a:extLst>
          </p:cNvPr>
          <p:cNvGrpSpPr/>
          <p:nvPr/>
        </p:nvGrpSpPr>
        <p:grpSpPr>
          <a:xfrm>
            <a:off x="3585891" y="3738214"/>
            <a:ext cx="1219680" cy="396720"/>
            <a:chOff x="3585891" y="3738214"/>
            <a:chExt cx="121968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A3401C0-392D-459A-BFA3-E2DEC0C17334}"/>
                    </a:ext>
                  </a:extLst>
                </p14:cNvPr>
                <p14:cNvContentPartPr/>
                <p14:nvPr/>
              </p14:nvContentPartPr>
              <p14:xfrm>
                <a:off x="3585891" y="3738214"/>
                <a:ext cx="147600" cy="313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A3401C0-392D-459A-BFA3-E2DEC0C1733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76913" y="3729214"/>
                  <a:ext cx="165197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ED58037-B11C-420F-ABF4-5E44894C8F8B}"/>
                    </a:ext>
                  </a:extLst>
                </p14:cNvPr>
                <p14:cNvContentPartPr/>
                <p14:nvPr/>
              </p14:nvContentPartPr>
              <p14:xfrm>
                <a:off x="3806931" y="3920734"/>
                <a:ext cx="139320" cy="157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ED58037-B11C-420F-ABF4-5E44894C8F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97931" y="3911734"/>
                  <a:ext cx="156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D964FE7-E0E7-4851-95E7-F1C48FFC832F}"/>
                    </a:ext>
                  </a:extLst>
                </p14:cNvPr>
                <p14:cNvContentPartPr/>
                <p14:nvPr/>
              </p14:nvContentPartPr>
              <p14:xfrm>
                <a:off x="3855891" y="3991294"/>
                <a:ext cx="45360" cy="8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D964FE7-E0E7-4851-95E7-F1C48FFC83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6891" y="3982294"/>
                  <a:ext cx="63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F4628AE-4BF6-4D2C-A5DD-ED60E7196DE4}"/>
                    </a:ext>
                  </a:extLst>
                </p14:cNvPr>
                <p14:cNvContentPartPr/>
                <p14:nvPr/>
              </p14:nvContentPartPr>
              <p14:xfrm>
                <a:off x="4088091" y="3781054"/>
                <a:ext cx="59040" cy="310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F4628AE-4BF6-4D2C-A5DD-ED60E7196D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79036" y="3772054"/>
                  <a:ext cx="76788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EE091CE-E3A5-42E3-8385-C0EC34FC336E}"/>
                    </a:ext>
                  </a:extLst>
                </p14:cNvPr>
                <p14:cNvContentPartPr/>
                <p14:nvPr/>
              </p14:nvContentPartPr>
              <p14:xfrm>
                <a:off x="4279971" y="3909934"/>
                <a:ext cx="129960" cy="137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EE091CE-E3A5-42E3-8385-C0EC34FC33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70971" y="3900934"/>
                  <a:ext cx="147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3415A67-B173-46A8-A013-240992CE23B5}"/>
                    </a:ext>
                  </a:extLst>
                </p14:cNvPr>
                <p14:cNvContentPartPr/>
                <p14:nvPr/>
              </p14:nvContentPartPr>
              <p14:xfrm>
                <a:off x="4301571" y="3899854"/>
                <a:ext cx="92520" cy="150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3415A67-B173-46A8-A013-240992CE23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92571" y="3890854"/>
                  <a:ext cx="110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D5E9413-A692-4B02-B213-1B7CA324FABC}"/>
                    </a:ext>
                  </a:extLst>
                </p14:cNvPr>
                <p14:cNvContentPartPr/>
                <p14:nvPr/>
              </p14:nvContentPartPr>
              <p14:xfrm>
                <a:off x="4478331" y="3785734"/>
                <a:ext cx="40680" cy="135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D5E9413-A692-4B02-B213-1B7CA324FA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69251" y="3776734"/>
                  <a:ext cx="58478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F708392-9570-4D93-8B9B-3DDE8D678854}"/>
                    </a:ext>
                  </a:extLst>
                </p14:cNvPr>
                <p14:cNvContentPartPr/>
                <p14:nvPr/>
              </p14:nvContentPartPr>
              <p14:xfrm>
                <a:off x="4556811" y="3790774"/>
                <a:ext cx="32400" cy="99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F708392-9570-4D93-8B9B-3DDE8D6788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47811" y="3781774"/>
                  <a:ext cx="50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68EFD73-83E7-4D16-A850-D4B55E565B15}"/>
                    </a:ext>
                  </a:extLst>
                </p14:cNvPr>
                <p14:cNvContentPartPr/>
                <p14:nvPr/>
              </p14:nvContentPartPr>
              <p14:xfrm>
                <a:off x="4627371" y="3764854"/>
                <a:ext cx="31320" cy="146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68EFD73-83E7-4D16-A850-D4B55E565B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18371" y="3755832"/>
                  <a:ext cx="48960" cy="163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A6D3258-3598-4F3D-B3B7-BC6E1403B2FC}"/>
                    </a:ext>
                  </a:extLst>
                </p14:cNvPr>
                <p14:cNvContentPartPr/>
                <p14:nvPr/>
              </p14:nvContentPartPr>
              <p14:xfrm>
                <a:off x="4738611" y="3742534"/>
                <a:ext cx="66960" cy="392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A6D3258-3598-4F3D-B3B7-BC6E1403B2F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29611" y="3733542"/>
                  <a:ext cx="84600" cy="41002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F817F9F-E28C-402C-8EA9-2CA73AA0CB90}"/>
              </a:ext>
            </a:extLst>
          </p:cNvPr>
          <p:cNvGrpSpPr/>
          <p:nvPr/>
        </p:nvGrpSpPr>
        <p:grpSpPr>
          <a:xfrm>
            <a:off x="8617971" y="6042574"/>
            <a:ext cx="972360" cy="390960"/>
            <a:chOff x="8617971" y="6042574"/>
            <a:chExt cx="97236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947EC91-4D88-441B-B5AE-11AC3CD6AB68}"/>
                    </a:ext>
                  </a:extLst>
                </p14:cNvPr>
                <p14:cNvContentPartPr/>
                <p14:nvPr/>
              </p14:nvContentPartPr>
              <p14:xfrm>
                <a:off x="8617971" y="6042574"/>
                <a:ext cx="266760" cy="390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947EC91-4D88-441B-B5AE-11AC3CD6AB6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08971" y="6033574"/>
                  <a:ext cx="2844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F8406BF-9E04-4035-B5F3-EB1919E9F9A7}"/>
                    </a:ext>
                  </a:extLst>
                </p14:cNvPr>
                <p14:cNvContentPartPr/>
                <p14:nvPr/>
              </p14:nvContentPartPr>
              <p14:xfrm>
                <a:off x="9042771" y="6062374"/>
                <a:ext cx="130680" cy="339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F8406BF-9E04-4035-B5F3-EB1919E9F9A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33771" y="6053374"/>
                  <a:ext cx="1483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1F7883B-4288-467D-A510-620283C00CA6}"/>
                    </a:ext>
                  </a:extLst>
                </p14:cNvPr>
                <p14:cNvContentPartPr/>
                <p14:nvPr/>
              </p14:nvContentPartPr>
              <p14:xfrm>
                <a:off x="9218091" y="6101614"/>
                <a:ext cx="217440" cy="279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1F7883B-4288-467D-A510-620283C00CA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09076" y="6092614"/>
                  <a:ext cx="235109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35C71CD-1E52-40A1-AA31-9DC436C3C016}"/>
                    </a:ext>
                  </a:extLst>
                </p14:cNvPr>
                <p14:cNvContentPartPr/>
                <p14:nvPr/>
              </p14:nvContentPartPr>
              <p14:xfrm>
                <a:off x="9290811" y="6233734"/>
                <a:ext cx="120240" cy="18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35C71CD-1E52-40A1-AA31-9DC436C3C0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81811" y="6224734"/>
                  <a:ext cx="137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F95B68B-59ED-425B-83AA-D313414D1C7E}"/>
                    </a:ext>
                  </a:extLst>
                </p14:cNvPr>
                <p14:cNvContentPartPr/>
                <p14:nvPr/>
              </p14:nvContentPartPr>
              <p14:xfrm>
                <a:off x="9494931" y="6061294"/>
                <a:ext cx="95400" cy="343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F95B68B-59ED-425B-83AA-D313414D1C7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85931" y="6052294"/>
                  <a:ext cx="113040" cy="36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C77E603-50FD-4AB6-AE43-950B827923B4}"/>
              </a:ext>
            </a:extLst>
          </p:cNvPr>
          <p:cNvGrpSpPr/>
          <p:nvPr/>
        </p:nvGrpSpPr>
        <p:grpSpPr>
          <a:xfrm>
            <a:off x="4573371" y="1545454"/>
            <a:ext cx="2116440" cy="945360"/>
            <a:chOff x="4573371" y="1545454"/>
            <a:chExt cx="2116440" cy="94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176D678-6E85-49FA-BB9A-1E5205571CA4}"/>
                    </a:ext>
                  </a:extLst>
                </p14:cNvPr>
                <p14:cNvContentPartPr/>
                <p14:nvPr/>
              </p14:nvContentPartPr>
              <p14:xfrm>
                <a:off x="4976931" y="1651294"/>
                <a:ext cx="55440" cy="384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176D678-6E85-49FA-BB9A-1E5205571CA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67989" y="1642294"/>
                  <a:ext cx="72966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237BAF5-7596-43EC-AC76-95ED1C29E146}"/>
                    </a:ext>
                  </a:extLst>
                </p14:cNvPr>
                <p14:cNvContentPartPr/>
                <p14:nvPr/>
              </p14:nvContentPartPr>
              <p14:xfrm>
                <a:off x="5102931" y="1811494"/>
                <a:ext cx="129960" cy="169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237BAF5-7596-43EC-AC76-95ED1C29E1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93906" y="1802494"/>
                  <a:ext cx="147649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0209EF2-5C5D-49D9-94D6-E415D8390AE9}"/>
                    </a:ext>
                  </a:extLst>
                </p14:cNvPr>
                <p14:cNvContentPartPr/>
                <p14:nvPr/>
              </p14:nvContentPartPr>
              <p14:xfrm>
                <a:off x="5118051" y="1770454"/>
                <a:ext cx="120600" cy="195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0209EF2-5C5D-49D9-94D6-E415D8390A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09024" y="1761454"/>
                  <a:ext cx="138293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DC86C07-C07E-463D-9B7F-EE4C5995B951}"/>
                    </a:ext>
                  </a:extLst>
                </p14:cNvPr>
                <p14:cNvContentPartPr/>
                <p14:nvPr/>
              </p14:nvContentPartPr>
              <p14:xfrm>
                <a:off x="5304171" y="1634014"/>
                <a:ext cx="41040" cy="167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DC86C07-C07E-463D-9B7F-EE4C5995B95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95171" y="1625014"/>
                  <a:ext cx="58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B2EC9BC-573B-4B8F-A1BC-0C6D4E33BF43}"/>
                    </a:ext>
                  </a:extLst>
                </p14:cNvPr>
                <p14:cNvContentPartPr/>
                <p14:nvPr/>
              </p14:nvContentPartPr>
              <p14:xfrm>
                <a:off x="5366451" y="1695574"/>
                <a:ext cx="24840" cy="85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B2EC9BC-573B-4B8F-A1BC-0C6D4E33BF4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57319" y="1686574"/>
                  <a:ext cx="42739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385713F-B70F-4716-9A23-C95EDD41E6E5}"/>
                    </a:ext>
                  </a:extLst>
                </p14:cNvPr>
                <p14:cNvContentPartPr/>
                <p14:nvPr/>
              </p14:nvContentPartPr>
              <p14:xfrm>
                <a:off x="5368971" y="1640854"/>
                <a:ext cx="15840" cy="5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385713F-B70F-4716-9A23-C95EDD41E6E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59971" y="1631854"/>
                  <a:ext cx="33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C4C9B70-0F10-4FBD-8C5B-9AEF371700BB}"/>
                    </a:ext>
                  </a:extLst>
                </p14:cNvPr>
                <p14:cNvContentPartPr/>
                <p14:nvPr/>
              </p14:nvContentPartPr>
              <p14:xfrm>
                <a:off x="5437371" y="1621414"/>
                <a:ext cx="19080" cy="180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C4C9B70-0F10-4FBD-8C5B-9AEF371700B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28371" y="1612414"/>
                  <a:ext cx="36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0A0E0DD-7546-40A8-A746-06AE17D1C367}"/>
                    </a:ext>
                  </a:extLst>
                </p14:cNvPr>
                <p14:cNvContentPartPr/>
                <p14:nvPr/>
              </p14:nvContentPartPr>
              <p14:xfrm>
                <a:off x="5553651" y="1901134"/>
                <a:ext cx="7920" cy="107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0A0E0DD-7546-40A8-A746-06AE17D1C3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44651" y="1892134"/>
                  <a:ext cx="25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53FBE1C-7AA2-43F1-8BE4-98C56C76E9DD}"/>
                    </a:ext>
                  </a:extLst>
                </p14:cNvPr>
                <p14:cNvContentPartPr/>
                <p14:nvPr/>
              </p14:nvContentPartPr>
              <p14:xfrm>
                <a:off x="5679651" y="1808974"/>
                <a:ext cx="82080" cy="284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53FBE1C-7AA2-43F1-8BE4-98C56C76E9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70690" y="1799963"/>
                  <a:ext cx="99643" cy="302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641220B-878C-48A4-8B83-0F0427240AD2}"/>
                    </a:ext>
                  </a:extLst>
                </p14:cNvPr>
                <p14:cNvContentPartPr/>
                <p14:nvPr/>
              </p14:nvContentPartPr>
              <p14:xfrm>
                <a:off x="5804211" y="1636894"/>
                <a:ext cx="53280" cy="166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641220B-878C-48A4-8B83-0F0427240A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95211" y="1627874"/>
                  <a:ext cx="70920" cy="183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E1C0397-7F0B-49DB-B07C-7982F4D7F9B2}"/>
                    </a:ext>
                  </a:extLst>
                </p14:cNvPr>
                <p14:cNvContentPartPr/>
                <p14:nvPr/>
              </p14:nvContentPartPr>
              <p14:xfrm>
                <a:off x="5917251" y="1686934"/>
                <a:ext cx="14400" cy="88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E1C0397-7F0B-49DB-B07C-7982F4D7F9B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08251" y="1677934"/>
                  <a:ext cx="32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E068B7F-12C2-4B04-986B-049CA1BF5A79}"/>
                    </a:ext>
                  </a:extLst>
                </p14:cNvPr>
                <p14:cNvContentPartPr/>
                <p14:nvPr/>
              </p14:nvContentPartPr>
              <p14:xfrm>
                <a:off x="5912571" y="1619614"/>
                <a:ext cx="88560" cy="193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E068B7F-12C2-4B04-986B-049CA1BF5A7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03571" y="1610614"/>
                  <a:ext cx="106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F08611D-EC4D-4CA2-AA88-FFC62942025E}"/>
                    </a:ext>
                  </a:extLst>
                </p14:cNvPr>
                <p14:cNvContentPartPr/>
                <p14:nvPr/>
              </p14:nvContentPartPr>
              <p14:xfrm>
                <a:off x="6082491" y="1596574"/>
                <a:ext cx="82800" cy="405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F08611D-EC4D-4CA2-AA88-FFC62942025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73491" y="1587574"/>
                  <a:ext cx="1004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E975A0A-6D17-498E-B48A-3BAB40033B9C}"/>
                    </a:ext>
                  </a:extLst>
                </p14:cNvPr>
                <p14:cNvContentPartPr/>
                <p14:nvPr/>
              </p14:nvContentPartPr>
              <p14:xfrm>
                <a:off x="6241611" y="1923814"/>
                <a:ext cx="7200" cy="90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E975A0A-6D17-498E-B48A-3BAB40033B9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32611" y="1914814"/>
                  <a:ext cx="24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AFABC2C-3470-4980-976B-01CA68B8F1AE}"/>
                    </a:ext>
                  </a:extLst>
                </p14:cNvPr>
                <p14:cNvContentPartPr/>
                <p14:nvPr/>
              </p14:nvContentPartPr>
              <p14:xfrm>
                <a:off x="6240171" y="1867294"/>
                <a:ext cx="155880" cy="82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AFABC2C-3470-4980-976B-01CA68B8F1A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31171" y="1858333"/>
                  <a:ext cx="173520" cy="99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88E86BE-B52D-4BAF-B822-33B76CEE60EB}"/>
                    </a:ext>
                  </a:extLst>
                </p14:cNvPr>
                <p14:cNvContentPartPr/>
                <p14:nvPr/>
              </p14:nvContentPartPr>
              <p14:xfrm>
                <a:off x="6329451" y="1982854"/>
                <a:ext cx="69840" cy="12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88E86BE-B52D-4BAF-B822-33B76CEE60E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20451" y="1973854"/>
                  <a:ext cx="874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AD1ACCE-CC0B-4B17-A734-B9DF3836849B}"/>
                    </a:ext>
                  </a:extLst>
                </p14:cNvPr>
                <p14:cNvContentPartPr/>
                <p14:nvPr/>
              </p14:nvContentPartPr>
              <p14:xfrm>
                <a:off x="6444651" y="1915174"/>
                <a:ext cx="51120" cy="91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AD1ACCE-CC0B-4B17-A734-B9DF3836849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35651" y="1906209"/>
                  <a:ext cx="68760" cy="109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66C541C-D911-4E93-A1FC-15224D8B2536}"/>
                    </a:ext>
                  </a:extLst>
                </p14:cNvPr>
                <p14:cNvContentPartPr/>
                <p14:nvPr/>
              </p14:nvContentPartPr>
              <p14:xfrm>
                <a:off x="6306771" y="1545454"/>
                <a:ext cx="89280" cy="122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66C541C-D911-4E93-A1FC-15224D8B253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97771" y="1536454"/>
                  <a:ext cx="106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F64C9B4-96D6-4516-829F-51947F01F99B}"/>
                    </a:ext>
                  </a:extLst>
                </p14:cNvPr>
                <p14:cNvContentPartPr/>
                <p14:nvPr/>
              </p14:nvContentPartPr>
              <p14:xfrm>
                <a:off x="4573371" y="2148094"/>
                <a:ext cx="168480" cy="252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F64C9B4-96D6-4516-829F-51947F01F99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64371" y="2139094"/>
                  <a:ext cx="186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2E62B4F-5AC7-490F-B14A-1C57469576E6}"/>
                    </a:ext>
                  </a:extLst>
                </p14:cNvPr>
                <p14:cNvContentPartPr/>
                <p14:nvPr/>
              </p14:nvContentPartPr>
              <p14:xfrm>
                <a:off x="4615491" y="2273014"/>
                <a:ext cx="69840" cy="2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2E62B4F-5AC7-490F-B14A-1C57469576E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06537" y="2262728"/>
                  <a:ext cx="8739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1EF26C0-ECB6-4641-BD16-716FC1AE287E}"/>
                    </a:ext>
                  </a:extLst>
                </p14:cNvPr>
                <p14:cNvContentPartPr/>
                <p14:nvPr/>
              </p14:nvContentPartPr>
              <p14:xfrm>
                <a:off x="4850211" y="2263294"/>
                <a:ext cx="83520" cy="3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1EF26C0-ECB6-4641-BD16-716FC1AE287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41211" y="2254294"/>
                  <a:ext cx="101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DF50CE2-CE93-4816-B147-3496C897157C}"/>
                    </a:ext>
                  </a:extLst>
                </p14:cNvPr>
                <p14:cNvContentPartPr/>
                <p14:nvPr/>
              </p14:nvContentPartPr>
              <p14:xfrm>
                <a:off x="4856691" y="2307574"/>
                <a:ext cx="102960" cy="7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DF50CE2-CE93-4816-B147-3496C897157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47691" y="2298574"/>
                  <a:ext cx="120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6D710CD-5965-4A92-A92A-C92CAC7F01B6}"/>
                    </a:ext>
                  </a:extLst>
                </p14:cNvPr>
                <p14:cNvContentPartPr/>
                <p14:nvPr/>
              </p14:nvContentPartPr>
              <p14:xfrm>
                <a:off x="5170971" y="2121094"/>
                <a:ext cx="75600" cy="341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6D710CD-5965-4A92-A92A-C92CAC7F01B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61971" y="2112094"/>
                  <a:ext cx="932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ECAC573-0F11-4351-9A70-18369540A246}"/>
                    </a:ext>
                  </a:extLst>
                </p14:cNvPr>
                <p14:cNvContentPartPr/>
                <p14:nvPr/>
              </p14:nvContentPartPr>
              <p14:xfrm>
                <a:off x="5252691" y="2195614"/>
                <a:ext cx="189360" cy="221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ECAC573-0F11-4351-9A70-18369540A24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43674" y="2186614"/>
                  <a:ext cx="207034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AC2BA9F-29ED-43A5-AF10-A9FAFB0C9EF2}"/>
                    </a:ext>
                  </a:extLst>
                </p14:cNvPr>
                <p14:cNvContentPartPr/>
                <p14:nvPr/>
              </p14:nvContentPartPr>
              <p14:xfrm>
                <a:off x="5306331" y="2322694"/>
                <a:ext cx="75960" cy="7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AC2BA9F-29ED-43A5-AF10-A9FAFB0C9EF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97331" y="2314123"/>
                  <a:ext cx="93600" cy="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6743B41-6E32-4050-A91A-6061E98DBE4A}"/>
                    </a:ext>
                  </a:extLst>
                </p14:cNvPr>
                <p14:cNvContentPartPr/>
                <p14:nvPr/>
              </p14:nvContentPartPr>
              <p14:xfrm>
                <a:off x="5496411" y="2330254"/>
                <a:ext cx="57240" cy="72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6743B41-6E32-4050-A91A-6061E98DBE4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87411" y="2321254"/>
                  <a:ext cx="74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8693ACF-D231-4CD3-9841-F2A9426086A3}"/>
                    </a:ext>
                  </a:extLst>
                </p14:cNvPr>
                <p14:cNvContentPartPr/>
                <p14:nvPr/>
              </p14:nvContentPartPr>
              <p14:xfrm>
                <a:off x="5648691" y="2353294"/>
                <a:ext cx="18360" cy="73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8693ACF-D231-4CD3-9841-F2A9426086A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39511" y="2344294"/>
                  <a:ext cx="36353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31486EF-FEFB-4334-99CA-3B2EF86EEA91}"/>
                    </a:ext>
                  </a:extLst>
                </p14:cNvPr>
                <p14:cNvContentPartPr/>
                <p14:nvPr/>
              </p14:nvContentPartPr>
              <p14:xfrm>
                <a:off x="5803131" y="2212174"/>
                <a:ext cx="140400" cy="170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31486EF-FEFB-4334-99CA-3B2EF86EEA9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94154" y="2203193"/>
                  <a:ext cx="157995" cy="1882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AF6854E-4163-4C36-B4DF-BDB63FF27D27}"/>
                    </a:ext>
                  </a:extLst>
                </p14:cNvPr>
                <p14:cNvContentPartPr/>
                <p14:nvPr/>
              </p14:nvContentPartPr>
              <p14:xfrm>
                <a:off x="5980251" y="2314054"/>
                <a:ext cx="45360" cy="109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AF6854E-4163-4C36-B4DF-BDB63FF27D2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71251" y="2305084"/>
                  <a:ext cx="63000" cy="127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595FF3E-1DE7-4DB6-9DF1-F802CF07EE9E}"/>
                    </a:ext>
                  </a:extLst>
                </p14:cNvPr>
                <p14:cNvContentPartPr/>
                <p14:nvPr/>
              </p14:nvContentPartPr>
              <p14:xfrm>
                <a:off x="6172131" y="2316214"/>
                <a:ext cx="93600" cy="74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595FF3E-1DE7-4DB6-9DF1-F802CF07EE9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63131" y="2307214"/>
                  <a:ext cx="111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A474632-8FE7-48E0-A9CD-7B402DF60D54}"/>
                    </a:ext>
                  </a:extLst>
                </p14:cNvPr>
                <p14:cNvContentPartPr/>
                <p14:nvPr/>
              </p14:nvContentPartPr>
              <p14:xfrm>
                <a:off x="6319731" y="2301454"/>
                <a:ext cx="109080" cy="19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A474632-8FE7-48E0-A9CD-7B402DF60D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10731" y="2292454"/>
                  <a:ext cx="126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D87A73B-2766-4A29-8BBB-19F058B77BA6}"/>
                    </a:ext>
                  </a:extLst>
                </p14:cNvPr>
                <p14:cNvContentPartPr/>
                <p14:nvPr/>
              </p14:nvContentPartPr>
              <p14:xfrm>
                <a:off x="6575331" y="2083294"/>
                <a:ext cx="114480" cy="407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D87A73B-2766-4A29-8BBB-19F058B77BA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66331" y="2074294"/>
                  <a:ext cx="1321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58726B9-30D4-4256-A4C4-FDC1DC973E72}"/>
                    </a:ext>
                  </a:extLst>
                </p14:cNvPr>
                <p14:cNvContentPartPr/>
                <p14:nvPr/>
              </p14:nvContentPartPr>
              <p14:xfrm>
                <a:off x="5978811" y="2294254"/>
                <a:ext cx="82440" cy="1317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58726B9-30D4-4256-A4C4-FDC1DC973E7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69811" y="2285254"/>
                  <a:ext cx="100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AF8D868-0690-4A57-AED4-2E806E5EF00C}"/>
                    </a:ext>
                  </a:extLst>
                </p14:cNvPr>
                <p14:cNvContentPartPr/>
                <p14:nvPr/>
              </p14:nvContentPartPr>
              <p14:xfrm>
                <a:off x="5478771" y="2346814"/>
                <a:ext cx="83520" cy="138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AF8D868-0690-4A57-AED4-2E806E5EF00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69732" y="2337814"/>
                  <a:ext cx="101236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F42AC27-33D3-4EE7-9630-FB6BEEA1022A}"/>
                    </a:ext>
                  </a:extLst>
                </p14:cNvPr>
                <p14:cNvContentPartPr/>
                <p14:nvPr/>
              </p14:nvContentPartPr>
              <p14:xfrm>
                <a:off x="5188611" y="2091214"/>
                <a:ext cx="82080" cy="392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F42AC27-33D3-4EE7-9630-FB6BEEA102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79611" y="2082214"/>
                  <a:ext cx="99720" cy="40968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E64787CB-BE4F-4D96-B103-2F2E7373603D}"/>
              </a:ext>
            </a:extLst>
          </p:cNvPr>
          <p:cNvCxnSpPr/>
          <p:nvPr/>
        </p:nvCxnSpPr>
        <p:spPr bwMode="gray">
          <a:xfrm>
            <a:off x="2458477" y="3153057"/>
            <a:ext cx="8651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D6E141CC-225F-4DC8-95C8-D02DD09470E5}"/>
              </a:ext>
            </a:extLst>
          </p:cNvPr>
          <p:cNvCxnSpPr/>
          <p:nvPr/>
        </p:nvCxnSpPr>
        <p:spPr bwMode="gray">
          <a:xfrm>
            <a:off x="2458477" y="3971134"/>
            <a:ext cx="8651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44A8DC-0404-47CA-B564-67866411D664}"/>
              </a:ext>
            </a:extLst>
          </p:cNvPr>
          <p:cNvCxnSpPr>
            <a:cxnSpLocks/>
          </p:cNvCxnSpPr>
          <p:nvPr/>
        </p:nvCxnSpPr>
        <p:spPr bwMode="gray">
          <a:xfrm>
            <a:off x="5196130" y="3153057"/>
            <a:ext cx="16481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27E4A681-065D-413E-8121-F0258140037B}"/>
              </a:ext>
            </a:extLst>
          </p:cNvPr>
          <p:cNvCxnSpPr>
            <a:cxnSpLocks/>
          </p:cNvCxnSpPr>
          <p:nvPr/>
        </p:nvCxnSpPr>
        <p:spPr bwMode="gray">
          <a:xfrm>
            <a:off x="5208620" y="3995470"/>
            <a:ext cx="16481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1DB9E5D8-F413-4DE9-8C91-FAA5974A27A6}"/>
              </a:ext>
            </a:extLst>
          </p:cNvPr>
          <p:cNvCxnSpPr>
            <a:cxnSpLocks/>
          </p:cNvCxnSpPr>
          <p:nvPr/>
        </p:nvCxnSpPr>
        <p:spPr bwMode="gray">
          <a:xfrm flipH="1">
            <a:off x="5232891" y="5678041"/>
            <a:ext cx="29802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2F5181A-59FC-46C1-9A90-D349FAA1A5A9}"/>
              </a:ext>
            </a:extLst>
          </p:cNvPr>
          <p:cNvCxnSpPr>
            <a:cxnSpLocks/>
          </p:cNvCxnSpPr>
          <p:nvPr/>
        </p:nvCxnSpPr>
        <p:spPr bwMode="gray">
          <a:xfrm flipV="1">
            <a:off x="4301571" y="4248950"/>
            <a:ext cx="0" cy="804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2545E2A8-5F65-46C6-9F84-11A568981EF6}"/>
              </a:ext>
            </a:extLst>
          </p:cNvPr>
          <p:cNvCxnSpPr>
            <a:cxnSpLocks/>
          </p:cNvCxnSpPr>
          <p:nvPr/>
        </p:nvCxnSpPr>
        <p:spPr bwMode="gray">
          <a:xfrm flipH="1">
            <a:off x="9111147" y="3429000"/>
            <a:ext cx="1" cy="1586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2F7320F7-296A-44F9-8576-C7573592C01D}"/>
              </a:ext>
            </a:extLst>
          </p:cNvPr>
          <p:cNvCxnSpPr/>
          <p:nvPr/>
        </p:nvCxnSpPr>
        <p:spPr bwMode="gray">
          <a:xfrm>
            <a:off x="8308087" y="3404929"/>
            <a:ext cx="1653842" cy="82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7FEF622-DC7F-43D8-B3FE-F9A7C63B4481}"/>
              </a:ext>
            </a:extLst>
          </p:cNvPr>
          <p:cNvGrpSpPr/>
          <p:nvPr/>
        </p:nvGrpSpPr>
        <p:grpSpPr>
          <a:xfrm>
            <a:off x="1883451" y="2852974"/>
            <a:ext cx="442800" cy="397800"/>
            <a:chOff x="1883451" y="2852974"/>
            <a:chExt cx="44280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4049E31-50BC-4314-AA59-0904BCC76F79}"/>
                    </a:ext>
                  </a:extLst>
                </p14:cNvPr>
                <p14:cNvContentPartPr/>
                <p14:nvPr/>
              </p14:nvContentPartPr>
              <p14:xfrm>
                <a:off x="1883451" y="3034054"/>
                <a:ext cx="187560" cy="216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4049E31-50BC-4314-AA59-0904BCC76F7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74451" y="3025054"/>
                  <a:ext cx="205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913A2D6-6A04-4C81-B472-E2F64F4BC180}"/>
                    </a:ext>
                  </a:extLst>
                </p14:cNvPr>
                <p14:cNvContentPartPr/>
                <p14:nvPr/>
              </p14:nvContentPartPr>
              <p14:xfrm>
                <a:off x="1902891" y="3014614"/>
                <a:ext cx="159120" cy="234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913A2D6-6A04-4C81-B472-E2F64F4BC18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93891" y="3005614"/>
                  <a:ext cx="176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ECF6758-DA22-4D22-8F9E-E8F60D4C5FE8}"/>
                    </a:ext>
                  </a:extLst>
                </p14:cNvPr>
                <p14:cNvContentPartPr/>
                <p14:nvPr/>
              </p14:nvContentPartPr>
              <p14:xfrm>
                <a:off x="2119971" y="2887534"/>
                <a:ext cx="33840" cy="144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ECF6758-DA22-4D22-8F9E-E8F60D4C5FE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10971" y="2878511"/>
                  <a:ext cx="51480" cy="1620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6B9D7DD-C567-49AA-B907-CFCDADFC3B80}"/>
                    </a:ext>
                  </a:extLst>
                </p14:cNvPr>
                <p14:cNvContentPartPr/>
                <p14:nvPr/>
              </p14:nvContentPartPr>
              <p14:xfrm>
                <a:off x="2192691" y="2907694"/>
                <a:ext cx="49680" cy="69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6B9D7DD-C567-49AA-B907-CFCDADFC3B8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83756" y="2898694"/>
                  <a:ext cx="67193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0AE3EA2-5051-4ED9-AE9F-A2E2CFE40770}"/>
                    </a:ext>
                  </a:extLst>
                </p14:cNvPr>
                <p14:cNvContentPartPr/>
                <p14:nvPr/>
              </p14:nvContentPartPr>
              <p14:xfrm>
                <a:off x="2294931" y="2852974"/>
                <a:ext cx="31320" cy="194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0AE3EA2-5051-4ED9-AE9F-A2E2CFE4077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85931" y="2843974"/>
                  <a:ext cx="4896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452B69DE-B5F0-4B44-8981-CEC234C36920}"/>
              </a:ext>
            </a:extLst>
          </p:cNvPr>
          <p:cNvGrpSpPr/>
          <p:nvPr/>
        </p:nvGrpSpPr>
        <p:grpSpPr>
          <a:xfrm>
            <a:off x="2080011" y="3396214"/>
            <a:ext cx="11520" cy="118080"/>
            <a:chOff x="2080011" y="3396214"/>
            <a:chExt cx="11520" cy="1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D29A41A-6CF2-4F41-AA84-9CBFF7D68BDA}"/>
                    </a:ext>
                  </a:extLst>
                </p14:cNvPr>
                <p14:cNvContentPartPr/>
                <p14:nvPr/>
              </p14:nvContentPartPr>
              <p14:xfrm>
                <a:off x="2080011" y="3396214"/>
                <a:ext cx="11520" cy="19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D29A41A-6CF2-4F41-AA84-9CBFF7D68BD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71011" y="3387214"/>
                  <a:ext cx="29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71F9B25-9053-4978-86A0-5005E59E5074}"/>
                    </a:ext>
                  </a:extLst>
                </p14:cNvPr>
                <p14:cNvContentPartPr/>
                <p14:nvPr/>
              </p14:nvContentPartPr>
              <p14:xfrm>
                <a:off x="2083251" y="3505294"/>
                <a:ext cx="6840" cy="9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71F9B25-9053-4978-86A0-5005E59E507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74251" y="3495919"/>
                  <a:ext cx="24480" cy="273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70A665F3-F056-41D3-B2CE-709A0AB71474}"/>
              </a:ext>
            </a:extLst>
          </p:cNvPr>
          <p:cNvGrpSpPr/>
          <p:nvPr/>
        </p:nvGrpSpPr>
        <p:grpSpPr>
          <a:xfrm>
            <a:off x="1930611" y="3616894"/>
            <a:ext cx="423720" cy="486000"/>
            <a:chOff x="1930611" y="3616894"/>
            <a:chExt cx="4237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CB4BC02-8FB4-43F8-8332-755BB9FF4970}"/>
                    </a:ext>
                  </a:extLst>
                </p14:cNvPr>
                <p14:cNvContentPartPr/>
                <p14:nvPr/>
              </p14:nvContentPartPr>
              <p14:xfrm>
                <a:off x="1930611" y="3880054"/>
                <a:ext cx="136080" cy="2188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CB4BC02-8FB4-43F8-8332-755BB9FF497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21635" y="3871054"/>
                  <a:ext cx="153673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DF44BA7-B3DC-42E0-A0EF-93932038D848}"/>
                    </a:ext>
                  </a:extLst>
                </p14:cNvPr>
                <p14:cNvContentPartPr/>
                <p14:nvPr/>
              </p14:nvContentPartPr>
              <p14:xfrm>
                <a:off x="1938891" y="3875734"/>
                <a:ext cx="148320" cy="227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DF44BA7-B3DC-42E0-A0EF-93932038D84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29891" y="3866734"/>
                  <a:ext cx="165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7B1793E-05EF-4F8A-BE8E-8EF5978C3A7D}"/>
                    </a:ext>
                  </a:extLst>
                </p14:cNvPr>
                <p14:cNvContentPartPr/>
                <p14:nvPr/>
              </p14:nvContentPartPr>
              <p14:xfrm>
                <a:off x="2147331" y="3778534"/>
                <a:ext cx="39240" cy="147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7B1793E-05EF-4F8A-BE8E-8EF5978C3A7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38413" y="3769556"/>
                  <a:ext cx="56720" cy="165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9CDE510-6EAA-4803-AFA4-64982F5982FF}"/>
                    </a:ext>
                  </a:extLst>
                </p14:cNvPr>
                <p14:cNvContentPartPr/>
                <p14:nvPr/>
              </p14:nvContentPartPr>
              <p14:xfrm>
                <a:off x="2231211" y="3794734"/>
                <a:ext cx="53280" cy="99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9CDE510-6EAA-4803-AFA4-64982F5982F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22211" y="3785734"/>
                  <a:ext cx="70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1807D10-3E65-4DBA-ACAC-085CB34E5338}"/>
                    </a:ext>
                  </a:extLst>
                </p14:cNvPr>
                <p14:cNvContentPartPr/>
                <p14:nvPr/>
              </p14:nvContentPartPr>
              <p14:xfrm>
                <a:off x="2325531" y="3729934"/>
                <a:ext cx="28800" cy="179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1807D10-3E65-4DBA-ACAC-085CB34E53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16417" y="3720952"/>
                  <a:ext cx="46663" cy="1968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E670F85-7B16-4F17-8C0B-FA12CD663EB4}"/>
                    </a:ext>
                  </a:extLst>
                </p14:cNvPr>
                <p14:cNvContentPartPr/>
                <p14:nvPr/>
              </p14:nvContentPartPr>
              <p14:xfrm>
                <a:off x="2076411" y="3616894"/>
                <a:ext cx="9000" cy="11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E670F85-7B16-4F17-8C0B-FA12CD663EB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67411" y="3607894"/>
                  <a:ext cx="266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A673C62-775E-4A61-B516-C29CE05C62FF}"/>
                    </a:ext>
                  </a:extLst>
                </p14:cNvPr>
                <p14:cNvContentPartPr/>
                <p14:nvPr/>
              </p14:nvContentPartPr>
              <p14:xfrm>
                <a:off x="2061291" y="3719494"/>
                <a:ext cx="7200" cy="13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A673C62-775E-4A61-B516-C29CE05C62F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52720" y="3710494"/>
                  <a:ext cx="2400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FB1F3C56-73A2-4ED0-A807-2916A5E1E560}"/>
                  </a:ext>
                </a:extLst>
              </p14:cNvPr>
              <p14:cNvContentPartPr/>
              <p14:nvPr/>
            </p14:nvContentPartPr>
            <p14:xfrm>
              <a:off x="7909851" y="2936854"/>
              <a:ext cx="184680" cy="12135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FB1F3C56-73A2-4ED0-A807-2916A5E1E56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900851" y="2927854"/>
                <a:ext cx="202320" cy="123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oup 235">
            <a:extLst>
              <a:ext uri="{FF2B5EF4-FFF2-40B4-BE49-F238E27FC236}">
                <a16:creationId xmlns:a16="http://schemas.microsoft.com/office/drawing/2014/main" id="{304C08BC-C04C-4677-AB55-F8955D62AE6A}"/>
              </a:ext>
            </a:extLst>
          </p:cNvPr>
          <p:cNvGrpSpPr/>
          <p:nvPr/>
        </p:nvGrpSpPr>
        <p:grpSpPr>
          <a:xfrm>
            <a:off x="6925251" y="2871334"/>
            <a:ext cx="736560" cy="1458360"/>
            <a:chOff x="6925251" y="2871334"/>
            <a:chExt cx="736560" cy="14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5D4BF30-3EB3-4BBF-89C7-4A19F4495D9C}"/>
                    </a:ext>
                  </a:extLst>
                </p14:cNvPr>
                <p14:cNvContentPartPr/>
                <p14:nvPr/>
              </p14:nvContentPartPr>
              <p14:xfrm>
                <a:off x="7232691" y="3020374"/>
                <a:ext cx="114120" cy="252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5D4BF30-3EB3-4BBF-89C7-4A19F4495D9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223719" y="3011387"/>
                  <a:ext cx="131705" cy="269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3C0DA76-1C13-42E1-84B6-C732F7D99B1C}"/>
                    </a:ext>
                  </a:extLst>
                </p14:cNvPr>
                <p14:cNvContentPartPr/>
                <p14:nvPr/>
              </p14:nvContentPartPr>
              <p14:xfrm>
                <a:off x="7257171" y="2878894"/>
                <a:ext cx="93960" cy="101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3C0DA76-1C13-42E1-84B6-C732F7D99B1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248205" y="2869894"/>
                  <a:ext cx="111533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3B4A21B-5F09-4516-AB4A-64DA3E5AAD50}"/>
                    </a:ext>
                  </a:extLst>
                </p14:cNvPr>
                <p14:cNvContentPartPr/>
                <p14:nvPr/>
              </p14:nvContentPartPr>
              <p14:xfrm>
                <a:off x="7456971" y="2895094"/>
                <a:ext cx="50760" cy="156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3B4A21B-5F09-4516-AB4A-64DA3E5AAD5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447907" y="2886094"/>
                  <a:ext cx="68526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5C01EF7-4DDE-41A5-A860-EACAE39479FC}"/>
                    </a:ext>
                  </a:extLst>
                </p14:cNvPr>
                <p14:cNvContentPartPr/>
                <p14:nvPr/>
              </p14:nvContentPartPr>
              <p14:xfrm>
                <a:off x="7532571" y="2915974"/>
                <a:ext cx="54000" cy="92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5C01EF7-4DDE-41A5-A860-EACAE39479F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523511" y="2906974"/>
                  <a:ext cx="71758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0B673E2-E67D-46EE-86A1-BD44DA92FC73}"/>
                    </a:ext>
                  </a:extLst>
                </p14:cNvPr>
                <p14:cNvContentPartPr/>
                <p14:nvPr/>
              </p14:nvContentPartPr>
              <p14:xfrm>
                <a:off x="7642011" y="2871334"/>
                <a:ext cx="19800" cy="1494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0B673E2-E67D-46EE-86A1-BD44DA92FC7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633011" y="2862334"/>
                  <a:ext cx="37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23343BB-C847-4BCE-8E43-7A71BE9C7348}"/>
                    </a:ext>
                  </a:extLst>
                </p14:cNvPr>
                <p14:cNvContentPartPr/>
                <p14:nvPr/>
              </p14:nvContentPartPr>
              <p14:xfrm>
                <a:off x="7422771" y="3307654"/>
                <a:ext cx="14040" cy="262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23343BB-C847-4BCE-8E43-7A71BE9C734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413771" y="3298654"/>
                  <a:ext cx="31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DCD3C4B-225D-4841-B656-6E70857979AA}"/>
                    </a:ext>
                  </a:extLst>
                </p14:cNvPr>
                <p14:cNvContentPartPr/>
                <p14:nvPr/>
              </p14:nvContentPartPr>
              <p14:xfrm>
                <a:off x="7438971" y="3420694"/>
                <a:ext cx="9360" cy="14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DCD3C4B-225D-4841-B656-6E70857979A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430304" y="3411694"/>
                  <a:ext cx="26347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D618487-5CC2-41D0-BAA1-29DEF0D467FD}"/>
                    </a:ext>
                  </a:extLst>
                </p14:cNvPr>
                <p14:cNvContentPartPr/>
                <p14:nvPr/>
              </p14:nvContentPartPr>
              <p14:xfrm>
                <a:off x="7171131" y="3862054"/>
                <a:ext cx="126000" cy="249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D618487-5CC2-41D0-BAA1-29DEF0D467F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162131" y="3853054"/>
                  <a:ext cx="1436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E8BFA80-B441-443E-B78F-3B76A08942DF}"/>
                    </a:ext>
                  </a:extLst>
                </p14:cNvPr>
                <p14:cNvContentPartPr/>
                <p14:nvPr/>
              </p14:nvContentPartPr>
              <p14:xfrm>
                <a:off x="7190571" y="3745774"/>
                <a:ext cx="100800" cy="86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E8BFA80-B441-443E-B78F-3B76A08942D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181571" y="3736774"/>
                  <a:ext cx="118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743DF4B-A4A9-4FBB-865F-586EAEC9AFFF}"/>
                    </a:ext>
                  </a:extLst>
                </p14:cNvPr>
                <p14:cNvContentPartPr/>
                <p14:nvPr/>
              </p14:nvContentPartPr>
              <p14:xfrm>
                <a:off x="7408731" y="3729214"/>
                <a:ext cx="65880" cy="230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743DF4B-A4A9-4FBB-865F-586EAEC9AFF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99731" y="3720200"/>
                  <a:ext cx="83520" cy="2484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BC5A4D2-3B64-43EC-9439-306901E8D693}"/>
                    </a:ext>
                  </a:extLst>
                </p14:cNvPr>
                <p14:cNvContentPartPr/>
                <p14:nvPr/>
              </p14:nvContentPartPr>
              <p14:xfrm>
                <a:off x="7499091" y="3806254"/>
                <a:ext cx="65880" cy="820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BC5A4D2-3B64-43EC-9439-306901E8D69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490091" y="3797254"/>
                  <a:ext cx="83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C4CFEE2-AC2C-4C8C-8F8C-051333465CFE}"/>
                    </a:ext>
                  </a:extLst>
                </p14:cNvPr>
                <p14:cNvContentPartPr/>
                <p14:nvPr/>
              </p14:nvContentPartPr>
              <p14:xfrm>
                <a:off x="7609971" y="3766654"/>
                <a:ext cx="27360" cy="1414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C4CFEE2-AC2C-4C8C-8F8C-051333465CF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600971" y="3757631"/>
                  <a:ext cx="45000" cy="159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038EDC9-B083-460F-B999-BF18BC0CEDA1}"/>
                    </a:ext>
                  </a:extLst>
                </p14:cNvPr>
                <p14:cNvContentPartPr/>
                <p14:nvPr/>
              </p14:nvContentPartPr>
              <p14:xfrm>
                <a:off x="7420251" y="3532294"/>
                <a:ext cx="23400" cy="1144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038EDC9-B083-460F-B999-BF18BC0CEDA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411251" y="3523266"/>
                  <a:ext cx="41040" cy="132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A341630-F533-4BE4-B9E3-E651C38CA173}"/>
                    </a:ext>
                  </a:extLst>
                </p14:cNvPr>
                <p14:cNvContentPartPr/>
                <p14:nvPr/>
              </p14:nvContentPartPr>
              <p14:xfrm>
                <a:off x="6925251" y="2936494"/>
                <a:ext cx="164160" cy="1393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A341630-F533-4BE4-B9E3-E651C38CA17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916251" y="2927494"/>
                  <a:ext cx="181800" cy="141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1EB74072-9EF3-420A-BD78-C3AEBBB8F049}"/>
                  </a:ext>
                </a:extLst>
              </p14:cNvPr>
              <p14:cNvContentPartPr/>
              <p14:nvPr/>
            </p14:nvContentPartPr>
            <p14:xfrm>
              <a:off x="10367571" y="2931814"/>
              <a:ext cx="134640" cy="13140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1EB74072-9EF3-420A-BD78-C3AEBBB8F049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0358547" y="2922814"/>
                <a:ext cx="152327" cy="133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61B85B7B-9F86-4981-8184-5FA1F6B824A5}"/>
              </a:ext>
            </a:extLst>
          </p:cNvPr>
          <p:cNvGrpSpPr/>
          <p:nvPr/>
        </p:nvGrpSpPr>
        <p:grpSpPr>
          <a:xfrm>
            <a:off x="10827651" y="2887534"/>
            <a:ext cx="732960" cy="1314000"/>
            <a:chOff x="10827651" y="2887534"/>
            <a:chExt cx="732960" cy="13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5E4923D-EF3E-47AB-BA15-4344C345FDC0}"/>
                    </a:ext>
                  </a:extLst>
                </p14:cNvPr>
                <p14:cNvContentPartPr/>
                <p14:nvPr/>
              </p14:nvContentPartPr>
              <p14:xfrm>
                <a:off x="10832691" y="2995174"/>
                <a:ext cx="102240" cy="2610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5E4923D-EF3E-47AB-BA15-4344C345FDC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823723" y="2986174"/>
                  <a:ext cx="119818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477C736-E667-4895-B62C-BB7811FB3E2A}"/>
                    </a:ext>
                  </a:extLst>
                </p14:cNvPr>
                <p14:cNvContentPartPr/>
                <p14:nvPr/>
              </p14:nvContentPartPr>
              <p14:xfrm>
                <a:off x="11016651" y="2912374"/>
                <a:ext cx="45000" cy="116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477C736-E667-4895-B62C-BB7811FB3E2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007651" y="2903374"/>
                  <a:ext cx="62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3754CBE-F382-4425-86FA-1E8A7BA4E330}"/>
                    </a:ext>
                  </a:extLst>
                </p14:cNvPr>
                <p14:cNvContentPartPr/>
                <p14:nvPr/>
              </p14:nvContentPartPr>
              <p14:xfrm>
                <a:off x="11067051" y="2941534"/>
                <a:ext cx="57240" cy="896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3754CBE-F382-4425-86FA-1E8A7BA4E33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058051" y="2932498"/>
                  <a:ext cx="74880" cy="107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0DA0F0F-62D2-4DDF-BD08-3DD5D402DE22}"/>
                    </a:ext>
                  </a:extLst>
                </p14:cNvPr>
                <p14:cNvContentPartPr/>
                <p14:nvPr/>
              </p14:nvContentPartPr>
              <p14:xfrm>
                <a:off x="11173251" y="2926054"/>
                <a:ext cx="31320" cy="1436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0DA0F0F-62D2-4DDF-BD08-3DD5D402DE2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164353" y="2917054"/>
                  <a:ext cx="48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3C1ECEB-C891-463E-B790-B05E13559046}"/>
                    </a:ext>
                  </a:extLst>
                </p14:cNvPr>
                <p14:cNvContentPartPr/>
                <p14:nvPr/>
              </p14:nvContentPartPr>
              <p14:xfrm>
                <a:off x="11036091" y="3346894"/>
                <a:ext cx="14040" cy="143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3C1ECEB-C891-463E-B790-B05E1355904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027091" y="3337894"/>
                  <a:ext cx="31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EB3642D-39DE-49DE-8AD1-950B7E358220}"/>
                    </a:ext>
                  </a:extLst>
                </p14:cNvPr>
                <p14:cNvContentPartPr/>
                <p14:nvPr/>
              </p14:nvContentPartPr>
              <p14:xfrm>
                <a:off x="11044011" y="3562174"/>
                <a:ext cx="16560" cy="28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EB3642D-39DE-49DE-8AD1-950B7E35822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035011" y="3553174"/>
                  <a:ext cx="34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7550B2E-803A-4B2C-9257-F7655997FC17}"/>
                    </a:ext>
                  </a:extLst>
                </p14:cNvPr>
                <p14:cNvContentPartPr/>
                <p14:nvPr/>
              </p14:nvContentPartPr>
              <p14:xfrm>
                <a:off x="10827651" y="3902014"/>
                <a:ext cx="93600" cy="294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7550B2E-803A-4B2C-9257-F7655997FC1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818616" y="3893025"/>
                  <a:ext cx="111308" cy="312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686E259-F9D1-4136-A00C-24E9CF0A1A6F}"/>
                    </a:ext>
                  </a:extLst>
                </p14:cNvPr>
                <p14:cNvContentPartPr/>
                <p14:nvPr/>
              </p14:nvContentPartPr>
              <p14:xfrm>
                <a:off x="11025291" y="3800494"/>
                <a:ext cx="64080" cy="1587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686E259-F9D1-4136-A00C-24E9CF0A1A6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016341" y="3791494"/>
                  <a:ext cx="81621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3F65F1E-71C7-4643-B55E-FA032684669A}"/>
                    </a:ext>
                  </a:extLst>
                </p14:cNvPr>
                <p14:cNvContentPartPr/>
                <p14:nvPr/>
              </p14:nvContentPartPr>
              <p14:xfrm>
                <a:off x="11107011" y="3859894"/>
                <a:ext cx="67320" cy="957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3F65F1E-71C7-4643-B55E-FA032684669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098011" y="3850894"/>
                  <a:ext cx="849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6616AB5-5E08-49C0-92C8-CDB93DC43E1E}"/>
                    </a:ext>
                  </a:extLst>
                </p14:cNvPr>
                <p14:cNvContentPartPr/>
                <p14:nvPr/>
              </p14:nvContentPartPr>
              <p14:xfrm>
                <a:off x="11229411" y="3832174"/>
                <a:ext cx="30240" cy="147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6616AB5-5E08-49C0-92C8-CDB93DC43E1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220411" y="3823174"/>
                  <a:ext cx="47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0593F37-491F-4620-8B25-6E9BBFEBEE11}"/>
                    </a:ext>
                  </a:extLst>
                </p14:cNvPr>
                <p14:cNvContentPartPr/>
                <p14:nvPr/>
              </p14:nvContentPartPr>
              <p14:xfrm>
                <a:off x="11337411" y="2887534"/>
                <a:ext cx="223200" cy="1314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0593F37-491F-4620-8B25-6E9BBFEBEE1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328411" y="2878536"/>
                  <a:ext cx="240840" cy="133163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92561ABC-A038-4DA9-93FE-9695C69CBB08}"/>
              </a:ext>
            </a:extLst>
          </p:cNvPr>
          <p:cNvSpPr/>
          <p:nvPr/>
        </p:nvSpPr>
        <p:spPr bwMode="gray">
          <a:xfrm>
            <a:off x="3116978" y="5982714"/>
            <a:ext cx="2207713" cy="89282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b="1" dirty="0">
                <a:solidFill>
                  <a:schemeClr val="bg1"/>
                </a:solidFill>
              </a:rPr>
              <a:t>Gradient Descent</a:t>
            </a:r>
            <a:endParaRPr lang="en-DE" sz="20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28653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Gradient Descent algorithm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DF1EF7-56D3-428A-A413-A2ECDC878455}"/>
              </a:ext>
            </a:extLst>
          </p:cNvPr>
          <p:cNvSpPr txBox="1"/>
          <p:nvPr/>
        </p:nvSpPr>
        <p:spPr>
          <a:xfrm>
            <a:off x="4955281" y="6630769"/>
            <a:ext cx="6973367" cy="227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Credits to Andrew Ng (Stanford Machine Learning, 2017, cs229)</a:t>
            </a:r>
            <a:endParaRPr lang="en-DE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B5DDA5-83DF-4C2E-A6D3-C4E5E564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67" y="2617264"/>
            <a:ext cx="5959152" cy="3958750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84B6F06-9A7E-43B6-A02B-651A4696778D}"/>
              </a:ext>
            </a:extLst>
          </p:cNvPr>
          <p:cNvSpPr txBox="1">
            <a:spLocks/>
          </p:cNvSpPr>
          <p:nvPr/>
        </p:nvSpPr>
        <p:spPr bwMode="gray">
          <a:xfrm>
            <a:off x="478369" y="1629818"/>
            <a:ext cx="5765298" cy="47519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1294" indent="-241294" algn="l" defTabSz="121917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79988" indent="-239994" algn="l" defTabSz="121917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□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9994" algn="l" defTabSz="121917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9991" indent="-359991" algn="l" defTabSz="121917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982" indent="-359991" algn="l" defTabSz="121917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2133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170" rtl="0" eaLnBrk="1" latinLnBrk="0" hangingPunct="1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Font typeface="Arial" panose="020B0604020202020204" pitchFamily="34" charset="0"/>
              <a:buNone/>
              <a:defRPr sz="2133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b="1" dirty="0"/>
              <a:t>Goal: </a:t>
            </a:r>
            <a:r>
              <a:rPr lang="de-DE" dirty="0"/>
              <a:t>Find optimal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marL="0" lvl="1" indent="0">
              <a:lnSpc>
                <a:spcPct val="120000"/>
              </a:lnSpc>
              <a:buNone/>
            </a:pPr>
            <a:endParaRPr lang="de-DE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409806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Contact: </a:t>
            </a:r>
            <a:r>
              <a:rPr lang="de-DE" dirty="0">
                <a:hlinkClick r:id="rId2"/>
              </a:rPr>
              <a:t>christoph.karg@hpi.uni-potsdam.de</a:t>
            </a:r>
            <a:endParaRPr lang="de-DE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 err="1"/>
              <a:t>Exercise</a:t>
            </a:r>
            <a:r>
              <a:rPr lang="de-DE" dirty="0"/>
              <a:t> </a:t>
            </a:r>
            <a:r>
              <a:rPr lang="de-DE" dirty="0" err="1"/>
              <a:t>sessions</a:t>
            </a:r>
            <a:r>
              <a:rPr lang="de-DE" dirty="0"/>
              <a:t>: </a:t>
            </a:r>
            <a:r>
              <a:rPr lang="de-DE" b="1" dirty="0"/>
              <a:t>13:30 – 15:00</a:t>
            </a:r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de-DE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 err="1"/>
              <a:t>There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weekly</a:t>
            </a:r>
            <a:r>
              <a:rPr lang="de-DE" dirty="0"/>
              <a:t> </a:t>
            </a:r>
            <a:r>
              <a:rPr lang="de-DE" b="1" dirty="0" err="1"/>
              <a:t>pen</a:t>
            </a:r>
            <a:r>
              <a:rPr lang="de-DE" b="1" dirty="0"/>
              <a:t>-and-paper</a:t>
            </a:r>
            <a:r>
              <a:rPr lang="de-DE" dirty="0"/>
              <a:t> and </a:t>
            </a:r>
            <a:r>
              <a:rPr lang="de-DE" b="1" dirty="0" err="1"/>
              <a:t>programming</a:t>
            </a:r>
            <a:r>
              <a:rPr lang="de-DE" dirty="0"/>
              <a:t> </a:t>
            </a:r>
            <a:r>
              <a:rPr lang="de-DE" dirty="0" err="1"/>
              <a:t>exercises</a:t>
            </a:r>
            <a:endParaRPr lang="de-DE" b="1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b="1" dirty="0"/>
              <a:t>at least 50%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total </a:t>
            </a:r>
            <a:r>
              <a:rPr lang="de-DE" b="1" dirty="0" err="1"/>
              <a:t>points</a:t>
            </a:r>
            <a:r>
              <a:rPr lang="de-DE" b="1" dirty="0"/>
              <a:t> </a:t>
            </a: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exercises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participate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exam</a:t>
            </a:r>
            <a:endParaRPr lang="de-DE" b="1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/>
              <a:t>The final grade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b="1" dirty="0" err="1"/>
              <a:t>only</a:t>
            </a:r>
            <a:r>
              <a:rPr lang="de-DE" b="1" dirty="0"/>
              <a:t> </a:t>
            </a:r>
            <a:r>
              <a:rPr lang="de-DE" b="1" dirty="0" err="1"/>
              <a:t>based</a:t>
            </a:r>
            <a:r>
              <a:rPr lang="de-DE" b="1" dirty="0"/>
              <a:t> on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exam</a:t>
            </a:r>
            <a:endParaRPr lang="de-DE" b="1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/>
              <a:t>The </a:t>
            </a:r>
            <a:r>
              <a:rPr lang="de-DE" dirty="0" err="1"/>
              <a:t>exam</a:t>
            </a:r>
            <a:r>
              <a:rPr lang="de-DE" dirty="0"/>
              <a:t> will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first</a:t>
            </a:r>
            <a:r>
              <a:rPr lang="de-DE" b="1" dirty="0"/>
              <a:t> half </a:t>
            </a:r>
            <a:r>
              <a:rPr lang="de-DE" b="1" dirty="0" err="1"/>
              <a:t>of</a:t>
            </a:r>
            <a:r>
              <a:rPr lang="de-DE" b="1" dirty="0"/>
              <a:t> August </a:t>
            </a:r>
            <a:r>
              <a:rPr lang="de-DE" dirty="0"/>
              <a:t>(</a:t>
            </a:r>
            <a:r>
              <a:rPr lang="de-DE" dirty="0" err="1"/>
              <a:t>probably</a:t>
            </a:r>
            <a:r>
              <a:rPr lang="de-DE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General Information</a:t>
            </a:r>
          </a:p>
        </p:txBody>
      </p:sp>
    </p:spTree>
    <p:extLst>
      <p:ext uri="{BB962C8B-B14F-4D97-AF65-F5344CB8AC3E}">
        <p14:creationId xmlns:p14="http://schemas.microsoft.com/office/powerpoint/2010/main" val="90031869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Gradient Descent algorithm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3F888D2-255A-4CB5-A0B6-C65B5F2D1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29818"/>
            <a:ext cx="5765298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b="1" dirty="0"/>
              <a:t>Goal: </a:t>
            </a:r>
            <a:r>
              <a:rPr lang="de-DE" dirty="0"/>
              <a:t>Find optimal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Randomly</a:t>
            </a:r>
            <a:r>
              <a:rPr lang="de-DE" dirty="0"/>
              <a:t> </a:t>
            </a:r>
            <a:r>
              <a:rPr lang="de-DE" dirty="0" err="1"/>
              <a:t>initialize</a:t>
            </a:r>
            <a:r>
              <a:rPr lang="de-DE" dirty="0"/>
              <a:t> </a:t>
            </a:r>
            <a:r>
              <a:rPr lang="de-DE" dirty="0" err="1"/>
              <a:t>weights</a:t>
            </a:r>
            <a:endParaRPr lang="de-DE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 err="1"/>
              <a:t>Step</a:t>
            </a:r>
            <a:r>
              <a:rPr lang="de-DE" dirty="0"/>
              <a:t> 2: Update </a:t>
            </a:r>
            <a:r>
              <a:rPr lang="de-DE" dirty="0" err="1"/>
              <a:t>weights</a:t>
            </a:r>
            <a:endParaRPr lang="de-DE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de-DE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/>
              <a:t>Intuition: Take a </a:t>
            </a:r>
            <a:r>
              <a:rPr lang="de-DE" dirty="0" err="1"/>
              <a:t>step</a:t>
            </a:r>
            <a:r>
              <a:rPr lang="de-DE" dirty="0"/>
              <a:t> in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steepest</a:t>
            </a:r>
            <a:r>
              <a:rPr lang="de-DE" dirty="0"/>
              <a:t> </a:t>
            </a:r>
            <a:r>
              <a:rPr lang="de-DE" dirty="0" err="1"/>
              <a:t>descent</a:t>
            </a:r>
            <a:r>
              <a:rPr lang="de-DE" dirty="0"/>
              <a:t> (=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J)</a:t>
            </a:r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de-DE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DF1EF7-56D3-428A-A413-A2ECDC878455}"/>
              </a:ext>
            </a:extLst>
          </p:cNvPr>
          <p:cNvSpPr txBox="1"/>
          <p:nvPr/>
        </p:nvSpPr>
        <p:spPr>
          <a:xfrm>
            <a:off x="4955281" y="6630769"/>
            <a:ext cx="6973367" cy="227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Credits to Andrew Ng (Stanford Machine Learning, 2017, cs229)</a:t>
            </a:r>
            <a:endParaRPr lang="en-DE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324BB7-EABF-40D6-9D6A-290CD7BD7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67" y="2617264"/>
            <a:ext cx="5959152" cy="3958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FB0F7B-7CA8-4FDB-BB87-66E17830BA02}"/>
                  </a:ext>
                </a:extLst>
              </p14:cNvPr>
              <p14:cNvContentPartPr/>
              <p14:nvPr/>
            </p14:nvContentPartPr>
            <p14:xfrm>
              <a:off x="6892920" y="2242800"/>
              <a:ext cx="5085720" cy="4582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FB0F7B-7CA8-4FDB-BB87-66E17830BA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3560" y="2233440"/>
                <a:ext cx="5104440" cy="46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16937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Gradient Descent algorithm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DF1EF7-56D3-428A-A413-A2ECDC878455}"/>
              </a:ext>
            </a:extLst>
          </p:cNvPr>
          <p:cNvSpPr txBox="1"/>
          <p:nvPr/>
        </p:nvSpPr>
        <p:spPr>
          <a:xfrm>
            <a:off x="4955281" y="6630769"/>
            <a:ext cx="6973367" cy="227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Credits to Andrew Ng (Stanford Machine Learning, 2017, cs229)</a:t>
            </a:r>
            <a:endParaRPr lang="en-DE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E8DD69-7394-49C3-831E-3E127AAD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6" y="1633171"/>
            <a:ext cx="6432599" cy="2999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5B6229-ADDC-4710-8977-6DEBB092C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67" y="2617264"/>
            <a:ext cx="5959152" cy="395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719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Gradient Descent algorithm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DF1EF7-56D3-428A-A413-A2ECDC878455}"/>
              </a:ext>
            </a:extLst>
          </p:cNvPr>
          <p:cNvSpPr txBox="1"/>
          <p:nvPr/>
        </p:nvSpPr>
        <p:spPr>
          <a:xfrm>
            <a:off x="4955281" y="6630769"/>
            <a:ext cx="6973367" cy="227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Credits to Andrew Ng (Stanford Machine Learning, 2017, cs229)</a:t>
            </a:r>
            <a:endParaRPr lang="en-DE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E8DD69-7394-49C3-831E-3E127AAD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6" y="1633171"/>
            <a:ext cx="6432599" cy="2999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5B6229-ADDC-4710-8977-6DEBB092C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67" y="2617264"/>
            <a:ext cx="5959152" cy="395875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AEB57D-33F7-4EC5-A90E-7958A246AF0E}"/>
              </a:ext>
            </a:extLst>
          </p:cNvPr>
          <p:cNvSpPr/>
          <p:nvPr/>
        </p:nvSpPr>
        <p:spPr bwMode="gray">
          <a:xfrm>
            <a:off x="180691" y="4884616"/>
            <a:ext cx="11520344" cy="16472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de-DE" sz="1600" b="1" dirty="0">
                <a:solidFill>
                  <a:schemeClr val="bg1"/>
                </a:solidFill>
              </a:rPr>
              <a:t>Problems / Outlook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de-DE" sz="1600" b="1" dirty="0">
                <a:solidFill>
                  <a:schemeClr val="bg1"/>
                </a:solidFill>
              </a:rPr>
              <a:t>Explicit </a:t>
            </a:r>
            <a:r>
              <a:rPr lang="de-DE" sz="1600" b="1" dirty="0" err="1">
                <a:solidFill>
                  <a:schemeClr val="bg1"/>
                </a:solidFill>
              </a:rPr>
              <a:t>formula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of</a:t>
            </a:r>
            <a:r>
              <a:rPr lang="de-DE" sz="1600" b="1" dirty="0">
                <a:solidFill>
                  <a:schemeClr val="bg1"/>
                </a:solidFill>
              </a:rPr>
              <a:t> derivative </a:t>
            </a:r>
            <a:r>
              <a:rPr lang="de-DE" sz="1600" b="1" dirty="0" err="1">
                <a:solidFill>
                  <a:schemeClr val="bg1"/>
                </a:solidFill>
              </a:rPr>
              <a:t>often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too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complex</a:t>
            </a:r>
            <a:r>
              <a:rPr lang="de-DE" sz="1600" b="1" dirty="0">
                <a:solidFill>
                  <a:schemeClr val="bg1"/>
                </a:solidFill>
              </a:rPr>
              <a:t>  -&gt; Use Backpropagation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de-DE" sz="1600" b="1" dirty="0" err="1">
                <a:solidFill>
                  <a:schemeClr val="bg1"/>
                </a:solidFill>
              </a:rPr>
              <a:t>For</a:t>
            </a:r>
            <a:r>
              <a:rPr lang="de-DE" sz="1600" b="1" dirty="0">
                <a:solidFill>
                  <a:schemeClr val="bg1"/>
                </a:solidFill>
              </a:rPr>
              <a:t> large </a:t>
            </a:r>
            <a:r>
              <a:rPr lang="de-DE" sz="1600" b="1" dirty="0" err="1">
                <a:solidFill>
                  <a:schemeClr val="bg1"/>
                </a:solidFill>
              </a:rPr>
              <a:t>training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data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the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weight</a:t>
            </a:r>
            <a:r>
              <a:rPr lang="de-DE" sz="1600" b="1" dirty="0">
                <a:solidFill>
                  <a:schemeClr val="bg1"/>
                </a:solidFill>
              </a:rPr>
              <a:t> update </a:t>
            </a:r>
            <a:r>
              <a:rPr lang="de-DE" sz="1600" b="1" dirty="0" err="1">
                <a:solidFill>
                  <a:schemeClr val="bg1"/>
                </a:solidFill>
              </a:rPr>
              <a:t>is</a:t>
            </a:r>
            <a:r>
              <a:rPr lang="de-DE" sz="1600" b="1" dirty="0">
                <a:solidFill>
                  <a:schemeClr val="bg1"/>
                </a:solidFill>
              </a:rPr>
              <a:t> slow -&gt; Use Batch / </a:t>
            </a:r>
            <a:r>
              <a:rPr lang="de-DE" sz="1600" b="1" dirty="0" err="1">
                <a:solidFill>
                  <a:schemeClr val="bg1"/>
                </a:solidFill>
              </a:rPr>
              <a:t>Stochastic</a:t>
            </a:r>
            <a:r>
              <a:rPr lang="de-DE" sz="1600" b="1" dirty="0">
                <a:solidFill>
                  <a:schemeClr val="bg1"/>
                </a:solidFill>
              </a:rPr>
              <a:t> Gradient Descent</a:t>
            </a:r>
            <a:endParaRPr lang="en-DE" sz="16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21631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About the learning rate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3F888D2-255A-4CB5-A0B6-C65B5F2D1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5090163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/>
              <a:t>The </a:t>
            </a:r>
            <a:r>
              <a:rPr lang="de-DE" dirty="0" err="1"/>
              <a:t>choice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rate </a:t>
            </a:r>
            <a:r>
              <a:rPr lang="de-DE" dirty="0" err="1"/>
              <a:t>plays</a:t>
            </a:r>
            <a:r>
              <a:rPr lang="de-DE" dirty="0"/>
              <a:t> an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de-DE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b="1" dirty="0" err="1"/>
              <a:t>too</a:t>
            </a:r>
            <a:r>
              <a:rPr lang="de-DE" b="1" dirty="0"/>
              <a:t> </a:t>
            </a:r>
            <a:r>
              <a:rPr lang="de-DE" b="1" dirty="0" err="1"/>
              <a:t>small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descent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b="1" dirty="0" err="1"/>
              <a:t>very</a:t>
            </a:r>
            <a:r>
              <a:rPr lang="de-DE" b="1" dirty="0"/>
              <a:t> slow</a:t>
            </a:r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de-DE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b="1" dirty="0" err="1"/>
              <a:t>too</a:t>
            </a:r>
            <a:r>
              <a:rPr lang="de-DE" b="1" dirty="0"/>
              <a:t> large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en-US" dirty="0"/>
              <a:t>gradient descent can overshoot the minimum. It may </a:t>
            </a:r>
            <a:r>
              <a:rPr lang="en-US" b="1" dirty="0"/>
              <a:t>fail to converge, or even diverge.</a:t>
            </a:r>
            <a:endParaRPr lang="de-DE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DF1EF7-56D3-428A-A413-A2ECDC878455}"/>
              </a:ext>
            </a:extLst>
          </p:cNvPr>
          <p:cNvSpPr txBox="1"/>
          <p:nvPr/>
        </p:nvSpPr>
        <p:spPr>
          <a:xfrm>
            <a:off x="4955281" y="6630769"/>
            <a:ext cx="6973367" cy="227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Credits to Andrew Ng (Stanford Machine Learning, 2017, cs229)</a:t>
            </a:r>
            <a:endParaRPr lang="en-DE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6F137-5BC4-4EEB-896E-7AE49B706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808" y="1636303"/>
            <a:ext cx="2947234" cy="2392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1CBA1-7A30-4CF9-A37D-F9D7BA7AF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497" y="4092619"/>
            <a:ext cx="3052497" cy="234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8715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Over- vs Underfitting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DF1EF7-56D3-428A-A413-A2ECDC878455}"/>
              </a:ext>
            </a:extLst>
          </p:cNvPr>
          <p:cNvSpPr txBox="1"/>
          <p:nvPr/>
        </p:nvSpPr>
        <p:spPr>
          <a:xfrm>
            <a:off x="4955281" y="6630769"/>
            <a:ext cx="6973367" cy="227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Credits to Andrew Ng (Stanford Machine Learning, 2017, cs229)</a:t>
            </a:r>
            <a:endParaRPr lang="en-DE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B3443-1D6D-441C-8C18-219E520B7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6" y="1522174"/>
            <a:ext cx="10020318" cy="31771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4A44F6-6140-4F1B-8BD6-10F456ABA705}"/>
              </a:ext>
            </a:extLst>
          </p:cNvPr>
          <p:cNvSpPr txBox="1"/>
          <p:nvPr/>
        </p:nvSpPr>
        <p:spPr bwMode="gray">
          <a:xfrm>
            <a:off x="6822409" y="4898194"/>
            <a:ext cx="48229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/>
              <a:t>Overfitting</a:t>
            </a:r>
            <a:endParaRPr lang="de-DE" b="1" dirty="0"/>
          </a:p>
          <a:p>
            <a:endParaRPr lang="de-DE" b="1" dirty="0"/>
          </a:p>
          <a:p>
            <a:r>
              <a:rPr lang="en-DE" dirty="0"/>
              <a:t>If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en-DE" dirty="0"/>
              <a:t>, the learned hypothesis may fit the training set</a:t>
            </a:r>
            <a:r>
              <a:rPr lang="de-DE" dirty="0"/>
              <a:t> </a:t>
            </a:r>
            <a:r>
              <a:rPr lang="en-DE" dirty="0"/>
              <a:t>very well</a:t>
            </a:r>
            <a:r>
              <a:rPr lang="de-DE" dirty="0"/>
              <a:t>,</a:t>
            </a:r>
            <a:r>
              <a:rPr lang="en-DE" dirty="0"/>
              <a:t> but fail to generalize to n</a:t>
            </a:r>
            <a:r>
              <a:rPr lang="de-DE" dirty="0" err="1"/>
              <a:t>ew</a:t>
            </a:r>
            <a:r>
              <a:rPr lang="de-DE" dirty="0"/>
              <a:t> </a:t>
            </a:r>
            <a:r>
              <a:rPr lang="de-DE" dirty="0" err="1"/>
              <a:t>inputs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DCC19F-EB3A-48C1-ABF8-5968B8D31392}"/>
              </a:ext>
            </a:extLst>
          </p:cNvPr>
          <p:cNvSpPr txBox="1"/>
          <p:nvPr/>
        </p:nvSpPr>
        <p:spPr bwMode="gray">
          <a:xfrm>
            <a:off x="546632" y="4900424"/>
            <a:ext cx="49279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/>
              <a:t>Underfitting</a:t>
            </a:r>
            <a:endParaRPr lang="de-DE" b="1" dirty="0"/>
          </a:p>
          <a:p>
            <a:endParaRPr lang="de-DE" b="1" dirty="0"/>
          </a:p>
          <a:p>
            <a:r>
              <a:rPr lang="en-DE" dirty="0"/>
              <a:t>If </a:t>
            </a:r>
            <a:r>
              <a:rPr lang="de-DE" dirty="0" err="1"/>
              <a:t>model</a:t>
            </a:r>
            <a:r>
              <a:rPr lang="de-DE" dirty="0"/>
              <a:t> not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fails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8947321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Over- vs Underfitting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DF1EF7-56D3-428A-A413-A2ECDC878455}"/>
              </a:ext>
            </a:extLst>
          </p:cNvPr>
          <p:cNvSpPr txBox="1"/>
          <p:nvPr/>
        </p:nvSpPr>
        <p:spPr>
          <a:xfrm>
            <a:off x="4955281" y="6630769"/>
            <a:ext cx="6973367" cy="227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Credits to Andrew Ng (Stanford Machine Learning, 2017, cs229)</a:t>
            </a:r>
            <a:endParaRPr lang="en-DE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903E5-F95C-40CC-905B-BA392529B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53" y="1637204"/>
            <a:ext cx="10096728" cy="483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1814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Regularization / Weight decay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DF1EF7-56D3-428A-A413-A2ECDC878455}"/>
              </a:ext>
            </a:extLst>
          </p:cNvPr>
          <p:cNvSpPr txBox="1"/>
          <p:nvPr/>
        </p:nvSpPr>
        <p:spPr>
          <a:xfrm>
            <a:off x="4955281" y="6630769"/>
            <a:ext cx="6973367" cy="227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Credits to Andrew Ng (Stanford Machine Learning, 2017, cs229)</a:t>
            </a:r>
            <a:endParaRPr lang="en-DE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E048D-61DA-479B-9EA1-98AFF1D5B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3" y="1516700"/>
            <a:ext cx="8848325" cy="456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442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Regularization / Weight decay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DF1EF7-56D3-428A-A413-A2ECDC878455}"/>
              </a:ext>
            </a:extLst>
          </p:cNvPr>
          <p:cNvSpPr txBox="1"/>
          <p:nvPr/>
        </p:nvSpPr>
        <p:spPr>
          <a:xfrm>
            <a:off x="4955281" y="6630769"/>
            <a:ext cx="6973367" cy="227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Credits to Andrew Ng (Stanford Machine Learning, 2017, cs229)</a:t>
            </a:r>
            <a:endParaRPr lang="en-DE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AACEC-8629-4950-BCC5-4D36016D6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18" y="1670012"/>
            <a:ext cx="9265970" cy="2116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33F6E4-0A4C-4FA3-8585-81EA07F9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44" y="4023765"/>
            <a:ext cx="9226132" cy="21041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E8E691-8A3C-4566-95F5-8CC41E99019E}"/>
              </a:ext>
            </a:extLst>
          </p:cNvPr>
          <p:cNvSpPr/>
          <p:nvPr/>
        </p:nvSpPr>
        <p:spPr bwMode="gray">
          <a:xfrm>
            <a:off x="7802515" y="2179229"/>
            <a:ext cx="1659061" cy="832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59625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0B6441-30BC-4EB2-BC34-EDE3934338CD}"/>
              </a:ext>
            </a:extLst>
          </p:cNvPr>
          <p:cNvSpPr/>
          <p:nvPr/>
        </p:nvSpPr>
        <p:spPr>
          <a:xfrm>
            <a:off x="2201441" y="278889"/>
            <a:ext cx="609173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QUIZTIME</a:t>
            </a:r>
          </a:p>
        </p:txBody>
      </p:sp>
    </p:spTree>
    <p:extLst>
      <p:ext uri="{BB962C8B-B14F-4D97-AF65-F5344CB8AC3E}">
        <p14:creationId xmlns:p14="http://schemas.microsoft.com/office/powerpoint/2010/main" val="271340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67417F-DA4B-415F-A004-08DA7CD94E02}"/>
              </a:ext>
            </a:extLst>
          </p:cNvPr>
          <p:cNvSpPr txBox="1"/>
          <p:nvPr/>
        </p:nvSpPr>
        <p:spPr bwMode="gray">
          <a:xfrm>
            <a:off x="2825332" y="6581490"/>
            <a:ext cx="6630769" cy="2354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de-DE" sz="1200" dirty="0"/>
              <a:t>https://journals.plos.org/plosone/article?id=10.1371/journal.pone.0046362</a:t>
            </a:r>
            <a:endParaRPr lang="en-DE" sz="12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C63A1-AF40-4731-B055-744E970FE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34" y="1568639"/>
            <a:ext cx="8191152" cy="5012851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E3838062-1C1C-49A6-AD5C-0DB81231C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9" y="144001"/>
            <a:ext cx="9169401" cy="1236784"/>
          </a:xfrm>
        </p:spPr>
        <p:txBody>
          <a:bodyPr/>
          <a:lstStyle/>
          <a:p>
            <a:r>
              <a:rPr lang="en-US" sz="3200" dirty="0"/>
              <a:t>Did you know?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0176AED-63FA-43E0-8B0F-BD3B38936FCC}"/>
                  </a:ext>
                </a:extLst>
              </p14:cNvPr>
              <p14:cNvContentPartPr/>
              <p14:nvPr/>
            </p14:nvContentPartPr>
            <p14:xfrm>
              <a:off x="1741686" y="2243811"/>
              <a:ext cx="7473600" cy="149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0176AED-63FA-43E0-8B0F-BD3B38936F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046" y="2135811"/>
                <a:ext cx="75812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0BB454B-A659-4185-A3EE-01BC16C20619}"/>
                  </a:ext>
                </a:extLst>
              </p14:cNvPr>
              <p14:cNvContentPartPr/>
              <p14:nvPr/>
            </p14:nvContentPartPr>
            <p14:xfrm>
              <a:off x="1719006" y="2583651"/>
              <a:ext cx="7565760" cy="269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0BB454B-A659-4185-A3EE-01BC16C206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006" y="2475651"/>
                <a:ext cx="767340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050B0A5-624C-44F4-A50F-F1952E315FA3}"/>
                  </a:ext>
                </a:extLst>
              </p14:cNvPr>
              <p14:cNvContentPartPr/>
              <p14:nvPr/>
            </p14:nvContentPartPr>
            <p14:xfrm>
              <a:off x="4467606" y="6059811"/>
              <a:ext cx="4977360" cy="73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050B0A5-624C-44F4-A50F-F1952E315F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13606" y="5952171"/>
                <a:ext cx="50850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10CAF5B-02F7-44D6-8451-62E5B83CA427}"/>
                  </a:ext>
                </a:extLst>
              </p14:cNvPr>
              <p14:cNvContentPartPr/>
              <p14:nvPr/>
            </p14:nvContentPartPr>
            <p14:xfrm>
              <a:off x="2036526" y="6208491"/>
              <a:ext cx="5083920" cy="148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10CAF5B-02F7-44D6-8451-62E5B83CA4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82526" y="6100851"/>
                <a:ext cx="51915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BB20755-FE58-413B-A05C-CD214C4E1169}"/>
                  </a:ext>
                </a:extLst>
              </p14:cNvPr>
              <p14:cNvContentPartPr/>
              <p14:nvPr/>
            </p14:nvContentPartPr>
            <p14:xfrm>
              <a:off x="6909486" y="5573451"/>
              <a:ext cx="2507760" cy="66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BB20755-FE58-413B-A05C-CD214C4E116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55846" y="5465451"/>
                <a:ext cx="261540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C85E6F8-F53C-4121-9E06-64C7C3D56159}"/>
                  </a:ext>
                </a:extLst>
              </p14:cNvPr>
              <p14:cNvContentPartPr/>
              <p14:nvPr/>
            </p14:nvContentPartPr>
            <p14:xfrm>
              <a:off x="2009166" y="5754171"/>
              <a:ext cx="4837320" cy="116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C85E6F8-F53C-4121-9E06-64C7C3D5615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55166" y="5646171"/>
                <a:ext cx="4944960" cy="33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26063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/>
              <a:t>Group </a:t>
            </a:r>
            <a:r>
              <a:rPr lang="de-DE" dirty="0" err="1"/>
              <a:t>assignments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b="1" dirty="0"/>
              <a:t>5 </a:t>
            </a:r>
            <a:r>
              <a:rPr lang="de-DE" b="1" dirty="0" err="1"/>
              <a:t>participants</a:t>
            </a:r>
            <a:endParaRPr lang="de-DE" b="1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de-DE" dirty="0"/>
              <a:t>Solutions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Pen&amp;Paper</a:t>
            </a:r>
            <a:r>
              <a:rPr lang="de-DE" dirty="0"/>
              <a:t> </a:t>
            </a:r>
            <a:r>
              <a:rPr lang="de-DE" dirty="0" err="1"/>
              <a:t>exercises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discussed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session</a:t>
            </a:r>
            <a:endParaRPr lang="de-DE" dirty="0"/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dirty="0"/>
              <a:t>Programming exercises will not be discussed</a:t>
            </a:r>
          </a:p>
          <a:p>
            <a:pPr marL="693767" lvl="2" indent="-45507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You’ll find solutions to the exercises on Moodle after the session</a:t>
            </a:r>
          </a:p>
          <a:p>
            <a:pPr marL="693767" lvl="2" indent="-45507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In case you still do not find your coding error please post </a:t>
            </a:r>
            <a:r>
              <a:rPr lang="en-US" b="1" dirty="0"/>
              <a:t>a snapshot of your code</a:t>
            </a:r>
            <a:r>
              <a:rPr lang="en-US" dirty="0"/>
              <a:t> </a:t>
            </a:r>
            <a:r>
              <a:rPr lang="en-US" b="1" dirty="0"/>
              <a:t>+ the error message </a:t>
            </a:r>
            <a:r>
              <a:rPr lang="en-US" dirty="0"/>
              <a:t>in the Forum and ask for advice</a:t>
            </a:r>
          </a:p>
          <a:p>
            <a:pPr marL="693767" lvl="2" indent="-45507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Please help each other out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General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04069386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0B6441-30BC-4EB2-BC34-EDE3934338CD}"/>
              </a:ext>
            </a:extLst>
          </p:cNvPr>
          <p:cNvSpPr/>
          <p:nvPr/>
        </p:nvSpPr>
        <p:spPr>
          <a:xfrm>
            <a:off x="2201441" y="278889"/>
            <a:ext cx="609173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QUIZTIME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115D2-36AB-4DBE-82B6-22957FBBD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63" y="1602328"/>
            <a:ext cx="3238120" cy="48647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34BDA8-F2DE-4471-9D2D-95A3BFFCBB12}"/>
              </a:ext>
            </a:extLst>
          </p:cNvPr>
          <p:cNvSpPr txBox="1"/>
          <p:nvPr/>
        </p:nvSpPr>
        <p:spPr bwMode="gray">
          <a:xfrm>
            <a:off x="1467419" y="6477456"/>
            <a:ext cx="3350975" cy="2463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de-DE" sz="1200" dirty="0"/>
              <a:t>https://www.pinterest.co.uk/buzzfeed/</a:t>
            </a:r>
            <a:endParaRPr lang="en-DE" sz="12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B607F7-D08C-4D92-834C-A2B78A46B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571" y="1599964"/>
            <a:ext cx="6091732" cy="4873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1FE7DD-D613-4A42-84AE-99FA40EE8059}"/>
              </a:ext>
            </a:extLst>
          </p:cNvPr>
          <p:cNvSpPr txBox="1"/>
          <p:nvPr/>
        </p:nvSpPr>
        <p:spPr bwMode="gray">
          <a:xfrm>
            <a:off x="6139803" y="6477456"/>
            <a:ext cx="5123195" cy="3121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de-DE" sz="1200" dirty="0"/>
              <a:t>https://www.pxfuel.com/en/desktop-wallpaper-obsks</a:t>
            </a:r>
            <a:endParaRPr lang="en-DE" sz="1200" dirty="0" err="1"/>
          </a:p>
        </p:txBody>
      </p:sp>
    </p:spTree>
    <p:extLst>
      <p:ext uri="{BB962C8B-B14F-4D97-AF65-F5344CB8AC3E}">
        <p14:creationId xmlns:p14="http://schemas.microsoft.com/office/powerpoint/2010/main" val="203031338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True or False?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If the gradient descent algorithm converges then it always returns the global minimum of the loss function for different weight initializations.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Gradient descent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815D128-BD0C-43F1-A750-43D9A539248F}"/>
                  </a:ext>
                </a:extLst>
              </p14:cNvPr>
              <p14:cNvContentPartPr/>
              <p14:nvPr/>
            </p14:nvContentPartPr>
            <p14:xfrm>
              <a:off x="1580400" y="3114360"/>
              <a:ext cx="9492120" cy="1020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815D128-BD0C-43F1-A750-43D9A53924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1040" y="3105000"/>
                <a:ext cx="9510840" cy="10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781885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True or False?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If the gradient descent algorithm converges then it always returns the global minimum of the loss function for different weight initializations.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Gradient descent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8F404-F553-4825-AF12-CDB34F2CC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459" y="2940315"/>
            <a:ext cx="5959152" cy="3958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8BDF0F-B13F-4CED-A8A1-CCB238C5B023}"/>
                  </a:ext>
                </a:extLst>
              </p14:cNvPr>
              <p14:cNvContentPartPr/>
              <p14:nvPr/>
            </p14:nvContentPartPr>
            <p14:xfrm>
              <a:off x="7216560" y="4010040"/>
              <a:ext cx="2060280" cy="1527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8BDF0F-B13F-4CED-A8A1-CCB238C5B0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7200" y="4000680"/>
                <a:ext cx="2079000" cy="154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389669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Question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Consider the following way how the feature vectors are extracted from elephant instances. What could turn out as a problem here?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Feature extraction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B0377D-C8AE-4FD5-BE98-8718B8732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52" y="3213263"/>
            <a:ext cx="8557642" cy="31327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37F520C-68BF-438C-9B92-BE00945EBD9A}"/>
                  </a:ext>
                </a:extLst>
              </p14:cNvPr>
              <p14:cNvContentPartPr/>
              <p14:nvPr/>
            </p14:nvContentPartPr>
            <p14:xfrm>
              <a:off x="7598520" y="4240080"/>
              <a:ext cx="4114800" cy="1982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37F520C-68BF-438C-9B92-BE00945EBD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9160" y="4230720"/>
                <a:ext cx="4133520" cy="200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10770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Feature extraction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D7E4CD-A0A9-44B3-BD86-6540670D9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81" y="1576460"/>
            <a:ext cx="9380315" cy="507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7193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10866762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True or False?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In order to avoid underfitting we should increase the number of training instances.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Gradient descent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F31EA7-932E-403B-94C2-491EE0392685}"/>
                  </a:ext>
                </a:extLst>
              </p14:cNvPr>
              <p14:cNvContentPartPr/>
              <p14:nvPr/>
            </p14:nvContentPartPr>
            <p14:xfrm>
              <a:off x="1097640" y="2604600"/>
              <a:ext cx="10604880" cy="3219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F31EA7-932E-403B-94C2-491EE03926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8280" y="2595240"/>
                <a:ext cx="10623600" cy="323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78054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10636793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True or False?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In order to avoid overfitting we should increase the number of learnable weights.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Gradient descent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1BB63FD-EE67-4C20-AB87-D4DCBC12F7E8}"/>
                  </a:ext>
                </a:extLst>
              </p14:cNvPr>
              <p14:cNvContentPartPr/>
              <p14:nvPr/>
            </p14:nvContentPartPr>
            <p14:xfrm>
              <a:off x="1164240" y="2734200"/>
              <a:ext cx="8589240" cy="1079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1BB63FD-EE67-4C20-AB87-D4DCBC12F7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4880" y="2724840"/>
                <a:ext cx="8607960" cy="109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469547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Regularization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CDB5320-0CF0-4013-B776-7E46968A9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10768203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True or False?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In order to avoid overfitting, you should increase the regularization parameter.</a:t>
            </a:r>
          </a:p>
        </p:txBody>
      </p:sp>
    </p:spTree>
    <p:extLst>
      <p:ext uri="{BB962C8B-B14F-4D97-AF65-F5344CB8AC3E}">
        <p14:creationId xmlns:p14="http://schemas.microsoft.com/office/powerpoint/2010/main" val="8671888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Regularization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CDB5320-0CF0-4013-B776-7E46968A9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10592989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True or False?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In order to avoid overfitting, you should increase the regularization parameter.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0FD52F-E348-48B1-9146-D8C2E5E8B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210" y="3175760"/>
            <a:ext cx="5447667" cy="117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8014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Learning rate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CDB5320-0CF0-4013-B776-7E46968A9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10220659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True or False?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If I increase the learning rate, then the regularization parameter increases as well.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9CFFD7-304F-4608-B4FC-B544F91FDF97}"/>
                  </a:ext>
                </a:extLst>
              </p14:cNvPr>
              <p14:cNvContentPartPr/>
              <p14:nvPr/>
            </p14:nvContentPartPr>
            <p14:xfrm>
              <a:off x="1606680" y="2728800"/>
              <a:ext cx="669600" cy="288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9CFFD7-304F-4608-B4FC-B544F91FDF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7320" y="2719440"/>
                <a:ext cx="688320" cy="30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5852FB97-B4D5-47C2-8CF7-13DCA5FC1F19}"/>
              </a:ext>
            </a:extLst>
          </p:cNvPr>
          <p:cNvGrpSpPr/>
          <p:nvPr/>
        </p:nvGrpSpPr>
        <p:grpSpPr>
          <a:xfrm>
            <a:off x="2562284" y="2711854"/>
            <a:ext cx="511920" cy="311400"/>
            <a:chOff x="2562284" y="2711854"/>
            <a:chExt cx="51192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3EB6BF-F4E7-4CD2-88D2-5E30A50BD91C}"/>
                    </a:ext>
                  </a:extLst>
                </p14:cNvPr>
                <p14:cNvContentPartPr/>
                <p14:nvPr/>
              </p14:nvContentPartPr>
              <p14:xfrm>
                <a:off x="2604044" y="2711854"/>
                <a:ext cx="36720" cy="311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3EB6BF-F4E7-4CD2-88D2-5E30A50BD91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5044" y="2703214"/>
                  <a:ext cx="543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311B1C4-D70B-410D-B661-1D633212306B}"/>
                    </a:ext>
                  </a:extLst>
                </p14:cNvPr>
                <p14:cNvContentPartPr/>
                <p14:nvPr/>
              </p14:nvContentPartPr>
              <p14:xfrm>
                <a:off x="2562284" y="2857654"/>
                <a:ext cx="80640" cy="46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311B1C4-D70B-410D-B661-1D633212306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53644" y="2848654"/>
                  <a:ext cx="982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32968E1-A599-4D19-9BD4-01E8706F205B}"/>
                    </a:ext>
                  </a:extLst>
                </p14:cNvPr>
                <p14:cNvContentPartPr/>
                <p14:nvPr/>
              </p14:nvContentPartPr>
              <p14:xfrm>
                <a:off x="2691164" y="2726974"/>
                <a:ext cx="88920" cy="279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32968E1-A599-4D19-9BD4-01E8706F205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82524" y="2717974"/>
                  <a:ext cx="1065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CED83D7-AA57-458B-9E66-8C58F85849FF}"/>
                    </a:ext>
                  </a:extLst>
                </p14:cNvPr>
                <p14:cNvContentPartPr/>
                <p14:nvPr/>
              </p14:nvContentPartPr>
              <p14:xfrm>
                <a:off x="2834444" y="2877814"/>
                <a:ext cx="71280" cy="92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CED83D7-AA57-458B-9E66-8C58F85849F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25804" y="2869174"/>
                  <a:ext cx="88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BCBD32A-23B5-4174-82AB-C536C02C5094}"/>
                    </a:ext>
                  </a:extLst>
                </p14:cNvPr>
                <p14:cNvContentPartPr/>
                <p14:nvPr/>
              </p14:nvContentPartPr>
              <p14:xfrm>
                <a:off x="2914004" y="2883934"/>
                <a:ext cx="160200" cy="131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BCBD32A-23B5-4174-82AB-C536C02C509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05004" y="2874934"/>
                  <a:ext cx="17784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9438CF2-000E-45CD-8EDB-CCA1325E4A4F}"/>
              </a:ext>
            </a:extLst>
          </p:cNvPr>
          <p:cNvGrpSpPr/>
          <p:nvPr/>
        </p:nvGrpSpPr>
        <p:grpSpPr>
          <a:xfrm>
            <a:off x="3310364" y="2873134"/>
            <a:ext cx="286920" cy="171360"/>
            <a:chOff x="3310364" y="2873134"/>
            <a:chExt cx="28692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194CABE-6CB1-4991-BF09-BC6F89BCE620}"/>
                    </a:ext>
                  </a:extLst>
                </p14:cNvPr>
                <p14:cNvContentPartPr/>
                <p14:nvPr/>
              </p14:nvContentPartPr>
              <p14:xfrm>
                <a:off x="3310364" y="2892574"/>
                <a:ext cx="107280" cy="11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194CABE-6CB1-4991-BF09-BC6F89BCE6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01364" y="2883934"/>
                  <a:ext cx="124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6C1975B-2CF5-417E-A19E-F2DB7E52C9C3}"/>
                    </a:ext>
                  </a:extLst>
                </p14:cNvPr>
                <p14:cNvContentPartPr/>
                <p14:nvPr/>
              </p14:nvContentPartPr>
              <p14:xfrm>
                <a:off x="3457244" y="2873134"/>
                <a:ext cx="140040" cy="171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6C1975B-2CF5-417E-A19E-F2DB7E52C9C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48604" y="2864494"/>
                  <a:ext cx="15768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62F719D-AB3C-4E99-84AD-9B597102E6DA}"/>
              </a:ext>
            </a:extLst>
          </p:cNvPr>
          <p:cNvGrpSpPr/>
          <p:nvPr/>
        </p:nvGrpSpPr>
        <p:grpSpPr>
          <a:xfrm>
            <a:off x="3946844" y="2651014"/>
            <a:ext cx="2082960" cy="572760"/>
            <a:chOff x="3946844" y="2651014"/>
            <a:chExt cx="2082960" cy="57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7F14506-B318-44FA-B4DA-A7CB5E9FFDAE}"/>
                    </a:ext>
                  </a:extLst>
                </p14:cNvPr>
                <p14:cNvContentPartPr/>
                <p14:nvPr/>
              </p14:nvContentPartPr>
              <p14:xfrm>
                <a:off x="3946844" y="2701054"/>
                <a:ext cx="83520" cy="283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7F14506-B318-44FA-B4DA-A7CB5E9FFD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38204" y="2692054"/>
                  <a:ext cx="1011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63C133B-6CC8-43D9-A805-48AF1B71258E}"/>
                    </a:ext>
                  </a:extLst>
                </p14:cNvPr>
                <p14:cNvContentPartPr/>
                <p14:nvPr/>
              </p14:nvContentPartPr>
              <p14:xfrm>
                <a:off x="4066364" y="2868454"/>
                <a:ext cx="99720" cy="270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63C133B-6CC8-43D9-A805-48AF1B71258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57364" y="2859814"/>
                  <a:ext cx="117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0FFF6DE-CBD7-479E-A528-A6BD5F4503F5}"/>
                    </a:ext>
                  </a:extLst>
                </p14:cNvPr>
                <p14:cNvContentPartPr/>
                <p14:nvPr/>
              </p14:nvContentPartPr>
              <p14:xfrm>
                <a:off x="4206044" y="2911654"/>
                <a:ext cx="84240" cy="31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0FFF6DE-CBD7-479E-A528-A6BD5F4503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97044" y="2903014"/>
                  <a:ext cx="1018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ECB48C0-B0BB-4ED2-9D9B-5E96E44CD16F}"/>
                    </a:ext>
                  </a:extLst>
                </p14:cNvPr>
                <p14:cNvContentPartPr/>
                <p14:nvPr/>
              </p14:nvContentPartPr>
              <p14:xfrm>
                <a:off x="4252484" y="2926414"/>
                <a:ext cx="82080" cy="106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ECB48C0-B0BB-4ED2-9D9B-5E96E44CD16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43844" y="2917774"/>
                  <a:ext cx="99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1CC54AC-8D63-48F1-81AD-1CE02AA3354A}"/>
                    </a:ext>
                  </a:extLst>
                </p14:cNvPr>
                <p14:cNvContentPartPr/>
                <p14:nvPr/>
              </p14:nvContentPartPr>
              <p14:xfrm>
                <a:off x="4353644" y="2823094"/>
                <a:ext cx="270000" cy="179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1CC54AC-8D63-48F1-81AD-1CE02AA335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45004" y="2814094"/>
                  <a:ext cx="287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B8EBF2B-2098-44B8-944D-30DFBED0F01F}"/>
                    </a:ext>
                  </a:extLst>
                </p14:cNvPr>
                <p14:cNvContentPartPr/>
                <p14:nvPr/>
              </p14:nvContentPartPr>
              <p14:xfrm>
                <a:off x="4744604" y="2887534"/>
                <a:ext cx="22320" cy="278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B8EBF2B-2098-44B8-944D-30DFBED0F01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35964" y="2878534"/>
                  <a:ext cx="39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7FF7D6E-6606-4229-9AE8-228DFCDFF047}"/>
                    </a:ext>
                  </a:extLst>
                </p14:cNvPr>
                <p14:cNvContentPartPr/>
                <p14:nvPr/>
              </p14:nvContentPartPr>
              <p14:xfrm>
                <a:off x="4743164" y="2847934"/>
                <a:ext cx="81360" cy="142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7FF7D6E-6606-4229-9AE8-228DFCDFF0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34164" y="2838934"/>
                  <a:ext cx="99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12DD917-9FA1-46D6-9BF4-0E059F8DC3CD}"/>
                    </a:ext>
                  </a:extLst>
                </p14:cNvPr>
                <p14:cNvContentPartPr/>
                <p14:nvPr/>
              </p14:nvContentPartPr>
              <p14:xfrm>
                <a:off x="4839284" y="2867734"/>
                <a:ext cx="108720" cy="79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12DD917-9FA1-46D6-9BF4-0E059F8DC3C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30284" y="2859094"/>
                  <a:ext cx="1263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D08E4F8-FD4E-4534-A6EE-DE1B2ED4C5E0}"/>
                    </a:ext>
                  </a:extLst>
                </p14:cNvPr>
                <p14:cNvContentPartPr/>
                <p14:nvPr/>
              </p14:nvContentPartPr>
              <p14:xfrm>
                <a:off x="4979684" y="2799334"/>
                <a:ext cx="105120" cy="142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D08E4F8-FD4E-4534-A6EE-DE1B2ED4C5E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71044" y="2790694"/>
                  <a:ext cx="122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777DB39-2710-48AC-94AB-12E4E6933253}"/>
                    </a:ext>
                  </a:extLst>
                </p14:cNvPr>
                <p14:cNvContentPartPr/>
                <p14:nvPr/>
              </p14:nvContentPartPr>
              <p14:xfrm>
                <a:off x="5078324" y="2838934"/>
                <a:ext cx="128520" cy="101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777DB39-2710-48AC-94AB-12E4E69332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69684" y="2829934"/>
                  <a:ext cx="146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32036B5-FBBD-4F91-B65D-874F2BBC9B02}"/>
                    </a:ext>
                  </a:extLst>
                </p14:cNvPr>
                <p14:cNvContentPartPr/>
                <p14:nvPr/>
              </p14:nvContentPartPr>
              <p14:xfrm>
                <a:off x="5224844" y="2833534"/>
                <a:ext cx="305640" cy="114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2036B5-FBBD-4F91-B65D-874F2BBC9B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16204" y="2824894"/>
                  <a:ext cx="323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1D9DE9F-CDB5-4729-8E78-33C0A7029BD3}"/>
                    </a:ext>
                  </a:extLst>
                </p14:cNvPr>
                <p14:cNvContentPartPr/>
                <p14:nvPr/>
              </p14:nvContentPartPr>
              <p14:xfrm>
                <a:off x="5632724" y="2651014"/>
                <a:ext cx="7920" cy="330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1D9DE9F-CDB5-4729-8E78-33C0A7029BD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23724" y="2642014"/>
                  <a:ext cx="255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DF402E0-9B27-4CAB-A3BA-21D896838811}"/>
                    </a:ext>
                  </a:extLst>
                </p14:cNvPr>
                <p14:cNvContentPartPr/>
                <p14:nvPr/>
              </p14:nvContentPartPr>
              <p14:xfrm>
                <a:off x="5607884" y="2810494"/>
                <a:ext cx="421920" cy="175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DF402E0-9B27-4CAB-A3BA-21D89683881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98884" y="2801854"/>
                  <a:ext cx="43956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92DADB-C355-4C10-811D-5B3899D873D1}"/>
              </a:ext>
            </a:extLst>
          </p:cNvPr>
          <p:cNvGrpSpPr/>
          <p:nvPr/>
        </p:nvGrpSpPr>
        <p:grpSpPr>
          <a:xfrm>
            <a:off x="6375044" y="2710774"/>
            <a:ext cx="326520" cy="290520"/>
            <a:chOff x="6375044" y="2710774"/>
            <a:chExt cx="32652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9829B1F-B848-4A82-A0D0-B6F48D9CCC7C}"/>
                    </a:ext>
                  </a:extLst>
                </p14:cNvPr>
                <p14:cNvContentPartPr/>
                <p14:nvPr/>
              </p14:nvContentPartPr>
              <p14:xfrm>
                <a:off x="6375044" y="2878174"/>
                <a:ext cx="137160" cy="123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9829B1F-B848-4A82-A0D0-B6F48D9CCC7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66044" y="2869534"/>
                  <a:ext cx="154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66FF684-33CD-43D7-91AA-ACA84F687AE5}"/>
                    </a:ext>
                  </a:extLst>
                </p14:cNvPr>
                <p14:cNvContentPartPr/>
                <p14:nvPr/>
              </p14:nvContentPartPr>
              <p14:xfrm>
                <a:off x="6524444" y="2917054"/>
                <a:ext cx="87840" cy="77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66FF684-33CD-43D7-91AA-ACA84F687AE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15444" y="2908054"/>
                  <a:ext cx="1054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5FA237E-9102-44A7-BD31-097F0EF0EAE6}"/>
                    </a:ext>
                  </a:extLst>
                </p14:cNvPr>
                <p14:cNvContentPartPr/>
                <p14:nvPr/>
              </p14:nvContentPartPr>
              <p14:xfrm>
                <a:off x="6639644" y="2710774"/>
                <a:ext cx="61920" cy="233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5FA237E-9102-44A7-BD31-097F0EF0EAE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31004" y="2701774"/>
                  <a:ext cx="7956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230CC0D-DDBD-47C6-922B-A39ACCB03B43}"/>
              </a:ext>
            </a:extLst>
          </p:cNvPr>
          <p:cNvGrpSpPr/>
          <p:nvPr/>
        </p:nvGrpSpPr>
        <p:grpSpPr>
          <a:xfrm>
            <a:off x="7016564" y="2855134"/>
            <a:ext cx="305640" cy="95400"/>
            <a:chOff x="7016564" y="2855134"/>
            <a:chExt cx="305640" cy="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8FBFF08-6E0C-492A-8A87-EEDEF36EDF1E}"/>
                    </a:ext>
                  </a:extLst>
                </p14:cNvPr>
                <p14:cNvContentPartPr/>
                <p14:nvPr/>
              </p14:nvContentPartPr>
              <p14:xfrm>
                <a:off x="7016564" y="2855134"/>
                <a:ext cx="91440" cy="92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8FBFF08-6E0C-492A-8A87-EEDEF36EDF1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07564" y="2846134"/>
                  <a:ext cx="109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60425FA-71BD-409F-BD86-C34074D501C7}"/>
                    </a:ext>
                  </a:extLst>
                </p14:cNvPr>
                <p14:cNvContentPartPr/>
                <p14:nvPr/>
              </p14:nvContentPartPr>
              <p14:xfrm>
                <a:off x="7111604" y="2864494"/>
                <a:ext cx="106560" cy="86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60425FA-71BD-409F-BD86-C34074D501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02604" y="2855854"/>
                  <a:ext cx="1242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50FBEC2-7E02-47F0-96C2-0517BED74F22}"/>
                    </a:ext>
                  </a:extLst>
                </p14:cNvPr>
                <p14:cNvContentPartPr/>
                <p14:nvPr/>
              </p14:nvContentPartPr>
              <p14:xfrm>
                <a:off x="7243364" y="2891134"/>
                <a:ext cx="78840" cy="49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50FBEC2-7E02-47F0-96C2-0517BED74F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34724" y="2882134"/>
                  <a:ext cx="9648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C6F1FAE-5149-41BE-8B12-4CCDB329A3E8}"/>
                  </a:ext>
                </a:extLst>
              </p14:cNvPr>
              <p14:cNvContentPartPr/>
              <p14:nvPr/>
            </p14:nvContentPartPr>
            <p14:xfrm>
              <a:off x="7626044" y="2744974"/>
              <a:ext cx="233280" cy="232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C6F1FAE-5149-41BE-8B12-4CCDB329A3E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617404" y="2735974"/>
                <a:ext cx="250920" cy="25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0EBCFE83-0F59-4A7D-A39C-8182A768C45C}"/>
              </a:ext>
            </a:extLst>
          </p:cNvPr>
          <p:cNvGrpSpPr/>
          <p:nvPr/>
        </p:nvGrpSpPr>
        <p:grpSpPr>
          <a:xfrm>
            <a:off x="8227604" y="2781334"/>
            <a:ext cx="357120" cy="207360"/>
            <a:chOff x="8227604" y="2781334"/>
            <a:chExt cx="35712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A81EF5C-FE60-4BCF-A1AE-20FB154D7A12}"/>
                    </a:ext>
                  </a:extLst>
                </p14:cNvPr>
                <p14:cNvContentPartPr/>
                <p14:nvPr/>
              </p14:nvContentPartPr>
              <p14:xfrm>
                <a:off x="8227604" y="2875294"/>
                <a:ext cx="212040" cy="102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A81EF5C-FE60-4BCF-A1AE-20FB154D7A1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18964" y="2866654"/>
                  <a:ext cx="2296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D292CB5-F4B6-4999-8D30-E24004986D28}"/>
                    </a:ext>
                  </a:extLst>
                </p14:cNvPr>
                <p14:cNvContentPartPr/>
                <p14:nvPr/>
              </p14:nvContentPartPr>
              <p14:xfrm>
                <a:off x="8389244" y="2781334"/>
                <a:ext cx="195480" cy="207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D292CB5-F4B6-4999-8D30-E24004986D2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80604" y="2772334"/>
                  <a:ext cx="21312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D89DA6-9494-4916-B7EC-B20E6BCDB677}"/>
              </a:ext>
            </a:extLst>
          </p:cNvPr>
          <p:cNvGrpSpPr/>
          <p:nvPr/>
        </p:nvGrpSpPr>
        <p:grpSpPr>
          <a:xfrm>
            <a:off x="8855804" y="2742454"/>
            <a:ext cx="1722960" cy="450360"/>
            <a:chOff x="8855804" y="2742454"/>
            <a:chExt cx="172296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DB2C56D-7E4B-4848-AB43-474630A5FDB8}"/>
                    </a:ext>
                  </a:extLst>
                </p14:cNvPr>
                <p14:cNvContentPartPr/>
                <p14:nvPr/>
              </p14:nvContentPartPr>
              <p14:xfrm>
                <a:off x="8855804" y="2917774"/>
                <a:ext cx="19440" cy="111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DB2C56D-7E4B-4848-AB43-474630A5FDB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46804" y="2908774"/>
                  <a:ext cx="37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410FDDA-0DC6-47A5-B6F2-B86B09E02544}"/>
                    </a:ext>
                  </a:extLst>
                </p14:cNvPr>
                <p14:cNvContentPartPr/>
                <p14:nvPr/>
              </p14:nvContentPartPr>
              <p14:xfrm>
                <a:off x="8868044" y="2856574"/>
                <a:ext cx="100800" cy="172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410FDDA-0DC6-47A5-B6F2-B86B09E025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59044" y="2847574"/>
                  <a:ext cx="118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EC3349A-B5B6-44F7-B91B-B553DE332108}"/>
                    </a:ext>
                  </a:extLst>
                </p14:cNvPr>
                <p14:cNvContentPartPr/>
                <p14:nvPr/>
              </p14:nvContentPartPr>
              <p14:xfrm>
                <a:off x="9009884" y="2781694"/>
                <a:ext cx="217800" cy="228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EC3349A-B5B6-44F7-B91B-B553DE33210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01244" y="2773054"/>
                  <a:ext cx="2354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2D317BB-2BE3-4E75-8BAD-DA2BB6097189}"/>
                    </a:ext>
                  </a:extLst>
                </p14:cNvPr>
                <p14:cNvContentPartPr/>
                <p14:nvPr/>
              </p14:nvContentPartPr>
              <p14:xfrm>
                <a:off x="9229844" y="2900134"/>
                <a:ext cx="119160" cy="262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2D317BB-2BE3-4E75-8BAD-DA2BB609718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21204" y="2891134"/>
                  <a:ext cx="136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92B08FC-8500-44BE-920A-ACC22FC6C9EE}"/>
                    </a:ext>
                  </a:extLst>
                </p14:cNvPr>
                <p14:cNvContentPartPr/>
                <p14:nvPr/>
              </p14:nvContentPartPr>
              <p14:xfrm>
                <a:off x="9357644" y="2868454"/>
                <a:ext cx="223200" cy="146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92B08FC-8500-44BE-920A-ACC22FC6C9E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49004" y="2859454"/>
                  <a:ext cx="240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F46A1FD-5151-4697-B8F1-72E676664422}"/>
                    </a:ext>
                  </a:extLst>
                </p14:cNvPr>
                <p14:cNvContentPartPr/>
                <p14:nvPr/>
              </p14:nvContentPartPr>
              <p14:xfrm>
                <a:off x="9696044" y="2742454"/>
                <a:ext cx="384840" cy="285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F46A1FD-5151-4697-B8F1-72E67666442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687404" y="2733454"/>
                  <a:ext cx="402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E2AE6B0-40CC-46F6-B63A-EA4CB46B16AB}"/>
                    </a:ext>
                  </a:extLst>
                </p14:cNvPr>
                <p14:cNvContentPartPr/>
                <p14:nvPr/>
              </p14:nvContentPartPr>
              <p14:xfrm>
                <a:off x="10106444" y="2752894"/>
                <a:ext cx="83880" cy="223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E2AE6B0-40CC-46F6-B63A-EA4CB46B16A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097804" y="2743894"/>
                  <a:ext cx="101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F2B0516-94AA-4980-A24A-672961F43161}"/>
                    </a:ext>
                  </a:extLst>
                </p14:cNvPr>
                <p14:cNvContentPartPr/>
                <p14:nvPr/>
              </p14:nvContentPartPr>
              <p14:xfrm>
                <a:off x="10294364" y="2755054"/>
                <a:ext cx="49320" cy="219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F2B0516-94AA-4980-A24A-672961F4316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285724" y="2746414"/>
                  <a:ext cx="66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6AD4662-498D-4EAF-A4DA-FD1C68510DF2}"/>
                    </a:ext>
                  </a:extLst>
                </p14:cNvPr>
                <p14:cNvContentPartPr/>
                <p14:nvPr/>
              </p14:nvContentPartPr>
              <p14:xfrm>
                <a:off x="10272044" y="2923174"/>
                <a:ext cx="175320" cy="269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6AD4662-498D-4EAF-A4DA-FD1C68510DF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263044" y="2914534"/>
                  <a:ext cx="192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C51944-B5FD-4D09-8BB5-BB16C5FC46AE}"/>
                    </a:ext>
                  </a:extLst>
                </p14:cNvPr>
                <p14:cNvContentPartPr/>
                <p14:nvPr/>
              </p14:nvContentPartPr>
              <p14:xfrm>
                <a:off x="10563284" y="3159694"/>
                <a:ext cx="15480" cy="20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C51944-B5FD-4D09-8BB5-BB16C5FC46A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554644" y="3151054"/>
                  <a:ext cx="33120" cy="3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581939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:\Projekte\Hasso Plattner Institut\TEMPLATE_HPI_01_EXP\ppt\media\image3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r="47"/>
          <a:stretch>
            <a:fillRect/>
          </a:stretch>
        </p:blipFill>
        <p:spPr/>
      </p:pic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/>
              <a:t>Exercise</a:t>
            </a:r>
            <a:r>
              <a:rPr lang="de-DE" b="1" dirty="0"/>
              <a:t> 1</a:t>
            </a:r>
            <a:br>
              <a:rPr lang="de-DE" b="1" dirty="0"/>
            </a:br>
            <a:r>
              <a:rPr lang="de-DE" dirty="0" err="1"/>
              <a:t>Recap</a:t>
            </a:r>
            <a:r>
              <a:rPr lang="de-DE" dirty="0"/>
              <a:t>: Regression and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07362610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Learning rate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CDB5320-0CF0-4013-B776-7E46968A9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9" y="1653116"/>
            <a:ext cx="9169401" cy="4751917"/>
          </a:xfrm>
        </p:spPr>
        <p:txBody>
          <a:bodyPr/>
          <a:lstStyle/>
          <a:p>
            <a:pPr marL="455073" lvl="1" indent="-455073">
              <a:lnSpc>
                <a:spcPct val="120000"/>
              </a:lnSpc>
              <a:buFont typeface="Wingdings" charset="2"/>
              <a:buChar char="u"/>
            </a:pPr>
            <a:r>
              <a:rPr lang="en-US" b="1" dirty="0"/>
              <a:t>Question</a:t>
            </a:r>
          </a:p>
          <a:p>
            <a:pPr marL="0" lvl="1" indent="0">
              <a:lnSpc>
                <a:spcPct val="120000"/>
              </a:lnSpc>
              <a:buNone/>
            </a:pPr>
            <a:r>
              <a:rPr lang="en-US" dirty="0"/>
              <a:t>What can be said about the learning rate during these different runs of Gradient Descent based on how the loss function behaves with increasing iterations?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E5E6F-0C23-4DEB-A1B3-24F0A9B71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541" y="2748962"/>
            <a:ext cx="6190010" cy="41090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39E5B7-3472-4C92-B08C-47A444492753}"/>
              </a:ext>
            </a:extLst>
          </p:cNvPr>
          <p:cNvSpPr/>
          <p:nvPr/>
        </p:nvSpPr>
        <p:spPr bwMode="gray">
          <a:xfrm>
            <a:off x="7461668" y="6411916"/>
            <a:ext cx="668033" cy="22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6E9F6-4CD3-4444-BF2F-55BB918BB530}"/>
              </a:ext>
            </a:extLst>
          </p:cNvPr>
          <p:cNvSpPr txBox="1"/>
          <p:nvPr/>
        </p:nvSpPr>
        <p:spPr bwMode="gray">
          <a:xfrm>
            <a:off x="7430205" y="6472531"/>
            <a:ext cx="900683" cy="2048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 err="1"/>
              <a:t>Iterations</a:t>
            </a:r>
            <a:endParaRPr lang="en-DE" sz="1200" dirty="0" err="1"/>
          </a:p>
        </p:txBody>
      </p:sp>
    </p:spTree>
    <p:extLst>
      <p:ext uri="{BB962C8B-B14F-4D97-AF65-F5344CB8AC3E}">
        <p14:creationId xmlns:p14="http://schemas.microsoft.com/office/powerpoint/2010/main" val="85356434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2D564E-3748-48D4-A5B8-E90AC19082B9}"/>
              </a:ext>
            </a:extLst>
          </p:cNvPr>
          <p:cNvSpPr txBox="1"/>
          <p:nvPr/>
        </p:nvSpPr>
        <p:spPr bwMode="gray">
          <a:xfrm>
            <a:off x="1478371" y="3126481"/>
            <a:ext cx="8218649" cy="2228508"/>
          </a:xfrm>
          <a:prstGeom prst="rect">
            <a:avLst/>
          </a:prstGeom>
          <a:solidFill>
            <a:srgbClr val="DD640C"/>
          </a:solidFill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de-DE" sz="40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4000" dirty="0">
                <a:solidFill>
                  <a:schemeClr val="bg1"/>
                </a:solidFill>
              </a:rPr>
              <a:t>  </a:t>
            </a:r>
            <a:r>
              <a:rPr lang="de-DE" sz="4000" dirty="0" err="1">
                <a:solidFill>
                  <a:schemeClr val="bg1"/>
                </a:solidFill>
              </a:rPr>
              <a:t>Thank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you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for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your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attention</a:t>
            </a:r>
            <a:endParaRPr lang="de-D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24074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Scenario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BB118-6F23-40C0-A46D-E990334FA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29" y="2639161"/>
            <a:ext cx="3298625" cy="2875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EFBA7D-2789-41E7-8F43-B045D73983D3}"/>
              </a:ext>
            </a:extLst>
          </p:cNvPr>
          <p:cNvSpPr txBox="1"/>
          <p:nvPr/>
        </p:nvSpPr>
        <p:spPr bwMode="gray">
          <a:xfrm>
            <a:off x="2469424" y="6581488"/>
            <a:ext cx="9740824" cy="1544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solidFill>
                  <a:schemeClr val="accent6"/>
                </a:solidFill>
              </a:rPr>
              <a:t>https://www.lorecentral.org/2019/05/what-are-the-differences-between-african-and-asian-elephants.html</a:t>
            </a:r>
            <a:endParaRPr lang="en-DE" sz="1200" dirty="0" err="1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35673-ACC0-4C64-BC58-026FE674CF54}"/>
              </a:ext>
            </a:extLst>
          </p:cNvPr>
          <p:cNvSpPr txBox="1"/>
          <p:nvPr/>
        </p:nvSpPr>
        <p:spPr bwMode="gray">
          <a:xfrm>
            <a:off x="320795" y="1814432"/>
            <a:ext cx="7158718" cy="429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400" b="1" dirty="0"/>
              <a:t>Goal: </a:t>
            </a:r>
            <a:r>
              <a:rPr lang="de-DE" sz="2400" b="1" dirty="0" err="1"/>
              <a:t>Predict</a:t>
            </a:r>
            <a:r>
              <a:rPr lang="de-DE" sz="2400" b="1" dirty="0"/>
              <a:t> </a:t>
            </a:r>
            <a:r>
              <a:rPr lang="de-DE" sz="2400" b="1" dirty="0" err="1"/>
              <a:t>the</a:t>
            </a:r>
            <a:r>
              <a:rPr lang="de-DE" sz="2400" b="1" dirty="0"/>
              <a:t> </a:t>
            </a:r>
            <a:r>
              <a:rPr lang="de-DE" sz="2400" b="1" dirty="0" err="1"/>
              <a:t>age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an </a:t>
            </a:r>
            <a:r>
              <a:rPr lang="de-DE" sz="2400" b="1" dirty="0" err="1"/>
              <a:t>elephant</a:t>
            </a:r>
            <a:r>
              <a:rPr lang="de-DE" sz="2400" b="1" dirty="0"/>
              <a:t> </a:t>
            </a:r>
            <a:endParaRPr lang="en-DE" sz="2400" b="1" dirty="0" err="1"/>
          </a:p>
        </p:txBody>
      </p:sp>
    </p:spTree>
    <p:extLst>
      <p:ext uri="{BB962C8B-B14F-4D97-AF65-F5344CB8AC3E}">
        <p14:creationId xmlns:p14="http://schemas.microsoft.com/office/powerpoint/2010/main" val="336591663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Numerical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BB118-6F23-40C0-A46D-E990334FA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29" y="2639161"/>
            <a:ext cx="3298625" cy="2875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EFBA7D-2789-41E7-8F43-B045D73983D3}"/>
              </a:ext>
            </a:extLst>
          </p:cNvPr>
          <p:cNvSpPr txBox="1"/>
          <p:nvPr/>
        </p:nvSpPr>
        <p:spPr bwMode="gray">
          <a:xfrm>
            <a:off x="2469424" y="6581488"/>
            <a:ext cx="9740824" cy="1544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solidFill>
                  <a:schemeClr val="accent6"/>
                </a:solidFill>
              </a:rPr>
              <a:t>https://www.lorecentral.org/2019/05/what-are-the-differences-between-african-and-asian-elephants.html</a:t>
            </a:r>
            <a:endParaRPr lang="en-DE" sz="1200" dirty="0" err="1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CE7983-D904-4999-9FEF-6362D1FBCAC7}"/>
              </a:ext>
            </a:extLst>
          </p:cNvPr>
          <p:cNvSpPr txBox="1"/>
          <p:nvPr/>
        </p:nvSpPr>
        <p:spPr bwMode="gray">
          <a:xfrm>
            <a:off x="5798501" y="3131951"/>
            <a:ext cx="2327065" cy="22613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de-DE" dirty="0"/>
              <a:t>Height</a:t>
            </a:r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de-DE" dirty="0" err="1"/>
              <a:t>Weight</a:t>
            </a:r>
            <a:endParaRPr lang="de-DE" dirty="0"/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de-DE" dirty="0"/>
              <a:t>Trunk </a:t>
            </a:r>
            <a:r>
              <a:rPr lang="de-DE" dirty="0" err="1"/>
              <a:t>length</a:t>
            </a:r>
            <a:endParaRPr lang="de-DE" dirty="0"/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de-DE" dirty="0" err="1"/>
              <a:t>Ear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de-DE" dirty="0" err="1"/>
              <a:t>Circumference</a:t>
            </a:r>
            <a:endParaRPr lang="de-DE" dirty="0"/>
          </a:p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r>
              <a:rPr lang="de-DE" dirty="0"/>
              <a:t>…</a:t>
            </a:r>
            <a:endParaRPr lang="en-DE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B25863-00EC-4442-91BF-3629F4890EC8}"/>
              </a:ext>
            </a:extLst>
          </p:cNvPr>
          <p:cNvSpPr txBox="1"/>
          <p:nvPr/>
        </p:nvSpPr>
        <p:spPr bwMode="gray">
          <a:xfrm>
            <a:off x="9455184" y="3131950"/>
            <a:ext cx="887935" cy="21409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2.8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3853.7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0.8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1.5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1.9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…</a:t>
            </a:r>
            <a:endParaRPr lang="en-DE" dirty="0" err="1"/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12FF9390-58C4-4AD1-A205-D8AED723B390}"/>
              </a:ext>
            </a:extLst>
          </p:cNvPr>
          <p:cNvSpPr/>
          <p:nvPr/>
        </p:nvSpPr>
        <p:spPr bwMode="gray">
          <a:xfrm>
            <a:off x="9313733" y="3011491"/>
            <a:ext cx="1095090" cy="2261360"/>
          </a:xfrm>
          <a:prstGeom prst="bracketPair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2834B7F-54F4-4282-87F1-DEBE498A6DA1}"/>
              </a:ext>
            </a:extLst>
          </p:cNvPr>
          <p:cNvSpPr/>
          <p:nvPr/>
        </p:nvSpPr>
        <p:spPr bwMode="gray">
          <a:xfrm>
            <a:off x="3969701" y="3728775"/>
            <a:ext cx="1357911" cy="7172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830E8B5-1E98-418A-A6B3-82149038DC27}"/>
              </a:ext>
            </a:extLst>
          </p:cNvPr>
          <p:cNvSpPr/>
          <p:nvPr/>
        </p:nvSpPr>
        <p:spPr bwMode="gray">
          <a:xfrm>
            <a:off x="7757800" y="3718437"/>
            <a:ext cx="1357911" cy="7172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35673-ACC0-4C64-BC58-026FE674CF54}"/>
              </a:ext>
            </a:extLst>
          </p:cNvPr>
          <p:cNvSpPr txBox="1"/>
          <p:nvPr/>
        </p:nvSpPr>
        <p:spPr bwMode="gray">
          <a:xfrm>
            <a:off x="1246096" y="2089364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400" b="1" dirty="0" err="1"/>
              <a:t>Elephant</a:t>
            </a:r>
            <a:endParaRPr lang="en-DE" sz="2400" b="1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D434AC-46DB-4E98-94DA-B38B3CE7042F}"/>
              </a:ext>
            </a:extLst>
          </p:cNvPr>
          <p:cNvSpPr txBox="1"/>
          <p:nvPr/>
        </p:nvSpPr>
        <p:spPr bwMode="gray">
          <a:xfrm>
            <a:off x="5620067" y="2089364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400" b="1" dirty="0"/>
              <a:t>Features</a:t>
            </a:r>
            <a:endParaRPr lang="en-DE" sz="2400" b="1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9ED86-3C7C-45B3-8399-FD59B2E1F74A}"/>
              </a:ext>
            </a:extLst>
          </p:cNvPr>
          <p:cNvSpPr txBox="1"/>
          <p:nvPr/>
        </p:nvSpPr>
        <p:spPr bwMode="gray">
          <a:xfrm>
            <a:off x="8894406" y="1898158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400" b="1" dirty="0"/>
              <a:t>Feature </a:t>
            </a:r>
            <a:r>
              <a:rPr lang="de-DE" sz="2400" b="1" dirty="0" err="1"/>
              <a:t>vector</a:t>
            </a:r>
            <a:endParaRPr lang="en-DE" sz="2400" b="1" dirty="0" err="1"/>
          </a:p>
        </p:txBody>
      </p:sp>
    </p:spTree>
    <p:extLst>
      <p:ext uri="{BB962C8B-B14F-4D97-AF65-F5344CB8AC3E}">
        <p14:creationId xmlns:p14="http://schemas.microsoft.com/office/powerpoint/2010/main" val="75079383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Image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35673-ACC0-4C64-BC58-026FE674CF54}"/>
              </a:ext>
            </a:extLst>
          </p:cNvPr>
          <p:cNvSpPr txBox="1"/>
          <p:nvPr/>
        </p:nvSpPr>
        <p:spPr bwMode="gray">
          <a:xfrm>
            <a:off x="1048552" y="1898157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400" b="1" dirty="0" err="1"/>
              <a:t>Elephant</a:t>
            </a:r>
            <a:endParaRPr lang="de-DE" sz="2400" b="1" dirty="0"/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400" b="1" dirty="0" err="1"/>
              <a:t>image</a:t>
            </a:r>
            <a:endParaRPr lang="de-DE" sz="2400" b="1" dirty="0"/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DE" sz="2400" b="1" dirty="0" err="1"/>
          </a:p>
        </p:txBody>
      </p:sp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E94884B2-9DA6-4D74-916C-808C4066B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52" y="3198952"/>
            <a:ext cx="4951705" cy="2667614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988CB449-FA02-477F-8BE0-F3AE7FDB13C3}"/>
              </a:ext>
            </a:extLst>
          </p:cNvPr>
          <p:cNvSpPr/>
          <p:nvPr/>
        </p:nvSpPr>
        <p:spPr bwMode="gray">
          <a:xfrm>
            <a:off x="5063069" y="3991596"/>
            <a:ext cx="1357911" cy="7172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E32EBA-3C44-4AFF-B0A2-021805653E13}"/>
              </a:ext>
            </a:extLst>
          </p:cNvPr>
          <p:cNvSpPr txBox="1"/>
          <p:nvPr/>
        </p:nvSpPr>
        <p:spPr bwMode="gray">
          <a:xfrm>
            <a:off x="8894406" y="1898158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400" b="1" dirty="0"/>
              <a:t>Feature </a:t>
            </a:r>
            <a:r>
              <a:rPr lang="de-DE" sz="2400" b="1" dirty="0" err="1"/>
              <a:t>vector</a:t>
            </a:r>
            <a:endParaRPr lang="en-DE" sz="2400" b="1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70C2C-0B3A-4C02-9172-6AFEA4573E51}"/>
              </a:ext>
            </a:extLst>
          </p:cNvPr>
          <p:cNvSpPr txBox="1"/>
          <p:nvPr/>
        </p:nvSpPr>
        <p:spPr bwMode="gray">
          <a:xfrm>
            <a:off x="9521806" y="3717830"/>
            <a:ext cx="1122467" cy="1774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800" dirty="0"/>
              <a:t>?</a:t>
            </a:r>
            <a:endParaRPr lang="en-DE" sz="8800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A74982-2BCF-4B89-ABAB-4209D4B12351}"/>
              </a:ext>
            </a:extLst>
          </p:cNvPr>
          <p:cNvSpPr txBox="1"/>
          <p:nvPr/>
        </p:nvSpPr>
        <p:spPr>
          <a:xfrm>
            <a:off x="4955281" y="6630769"/>
            <a:ext cx="6973367" cy="227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000" dirty="0">
                <a:solidFill>
                  <a:schemeClr val="bg1">
                    <a:lumMod val="75000"/>
                  </a:schemeClr>
                </a:solidFill>
              </a:rPr>
              <a:t>https://www.kaggle.com/datasets/vivmankar/asian-vs-african-elephant-image-classification</a:t>
            </a:r>
            <a:endParaRPr lang="en-DE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82341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Image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35673-ACC0-4C64-BC58-026FE674CF54}"/>
              </a:ext>
            </a:extLst>
          </p:cNvPr>
          <p:cNvSpPr txBox="1"/>
          <p:nvPr/>
        </p:nvSpPr>
        <p:spPr bwMode="gray">
          <a:xfrm>
            <a:off x="1048552" y="1898157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400" b="1" dirty="0" err="1"/>
              <a:t>Elephant</a:t>
            </a:r>
            <a:endParaRPr lang="de-DE" sz="2400" b="1" dirty="0"/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400" b="1" dirty="0" err="1"/>
              <a:t>image</a:t>
            </a:r>
            <a:endParaRPr lang="de-DE" sz="2400" b="1" dirty="0"/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DE" sz="2400" b="1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C8514-BEEB-4B1C-A50D-042297498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52" y="3209946"/>
            <a:ext cx="4951705" cy="2667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949F3-EA3F-492E-9727-6C36DDA3A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45" y="3293128"/>
            <a:ext cx="3633161" cy="19078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E23C45-B738-4073-98AB-0CF5FBEC9562}"/>
              </a:ext>
            </a:extLst>
          </p:cNvPr>
          <p:cNvSpPr txBox="1"/>
          <p:nvPr/>
        </p:nvSpPr>
        <p:spPr bwMode="gray">
          <a:xfrm>
            <a:off x="3369230" y="1898157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400" b="1" dirty="0"/>
              <a:t>Pixels</a:t>
            </a:r>
            <a:endParaRPr lang="en-DE" sz="2400" b="1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A1D50-2BAF-41DC-82D3-F81035DED204}"/>
              </a:ext>
            </a:extLst>
          </p:cNvPr>
          <p:cNvSpPr txBox="1"/>
          <p:nvPr/>
        </p:nvSpPr>
        <p:spPr bwMode="gray">
          <a:xfrm>
            <a:off x="7124470" y="1898157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400" b="1" dirty="0"/>
              <a:t>RGB </a:t>
            </a:r>
            <a:r>
              <a:rPr lang="de-DE" sz="2400" b="1" dirty="0" err="1"/>
              <a:t>values</a:t>
            </a:r>
            <a:endParaRPr lang="en-DE" sz="2400" b="1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F6BE7C-F3D8-4F34-B9E5-9846EEAA635C}"/>
              </a:ext>
            </a:extLst>
          </p:cNvPr>
          <p:cNvSpPr txBox="1"/>
          <p:nvPr/>
        </p:nvSpPr>
        <p:spPr>
          <a:xfrm>
            <a:off x="4955281" y="6630769"/>
            <a:ext cx="6973367" cy="227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000" dirty="0">
                <a:solidFill>
                  <a:schemeClr val="bg1">
                    <a:lumMod val="75000"/>
                  </a:schemeClr>
                </a:solidFill>
              </a:rPr>
              <a:t>https://www.kaggle.com/datasets/vivmankar/asian-vs-african-elephant-image-classification</a:t>
            </a:r>
            <a:endParaRPr lang="en-DE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72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Image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35673-ACC0-4C64-BC58-026FE674CF54}"/>
              </a:ext>
            </a:extLst>
          </p:cNvPr>
          <p:cNvSpPr txBox="1"/>
          <p:nvPr/>
        </p:nvSpPr>
        <p:spPr bwMode="gray">
          <a:xfrm>
            <a:off x="1048552" y="1898157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400" b="1" dirty="0" err="1"/>
              <a:t>Elephant</a:t>
            </a:r>
            <a:endParaRPr lang="de-DE" sz="2400" b="1" dirty="0"/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400" b="1" dirty="0" err="1"/>
              <a:t>image</a:t>
            </a:r>
            <a:endParaRPr lang="de-DE" sz="2400" b="1" dirty="0"/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endParaRPr lang="en-DE" sz="2400" b="1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C8514-BEEB-4B1C-A50D-042297498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52" y="3209946"/>
            <a:ext cx="4951705" cy="2667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949F3-EA3F-492E-9727-6C36DDA3A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45" y="3293128"/>
            <a:ext cx="3633161" cy="19078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E23C45-B738-4073-98AB-0CF5FBEC9562}"/>
              </a:ext>
            </a:extLst>
          </p:cNvPr>
          <p:cNvSpPr txBox="1"/>
          <p:nvPr/>
        </p:nvSpPr>
        <p:spPr bwMode="gray">
          <a:xfrm>
            <a:off x="3369230" y="1898157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400" b="1" dirty="0"/>
              <a:t>Pixels</a:t>
            </a:r>
            <a:endParaRPr lang="en-DE" sz="2400" b="1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A1D50-2BAF-41DC-82D3-F81035DED204}"/>
              </a:ext>
            </a:extLst>
          </p:cNvPr>
          <p:cNvSpPr txBox="1"/>
          <p:nvPr/>
        </p:nvSpPr>
        <p:spPr bwMode="gray">
          <a:xfrm>
            <a:off x="7124470" y="1898157"/>
            <a:ext cx="2009490" cy="427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2400" b="1" dirty="0"/>
              <a:t>RGB </a:t>
            </a:r>
            <a:r>
              <a:rPr lang="de-DE" sz="2400" b="1" dirty="0" err="1"/>
              <a:t>values</a:t>
            </a:r>
            <a:endParaRPr lang="en-DE" sz="2400" b="1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F6BE7C-F3D8-4F34-B9E5-9846EEAA635C}"/>
              </a:ext>
            </a:extLst>
          </p:cNvPr>
          <p:cNvSpPr txBox="1"/>
          <p:nvPr/>
        </p:nvSpPr>
        <p:spPr>
          <a:xfrm>
            <a:off x="4955281" y="6630769"/>
            <a:ext cx="6973367" cy="227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000" dirty="0">
                <a:solidFill>
                  <a:schemeClr val="bg1">
                    <a:lumMod val="75000"/>
                  </a:schemeClr>
                </a:solidFill>
              </a:rPr>
              <a:t>https://www.kaggle.com/datasets/vivmankar/asian-vs-african-elephant-image-classification</a:t>
            </a:r>
            <a:endParaRPr lang="en-DE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D46147-03C9-4974-8D81-2E9C59B11357}"/>
              </a:ext>
            </a:extLst>
          </p:cNvPr>
          <p:cNvSpPr/>
          <p:nvPr/>
        </p:nvSpPr>
        <p:spPr bwMode="gray">
          <a:xfrm>
            <a:off x="3641175" y="5321801"/>
            <a:ext cx="8180320" cy="11115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de-DE" sz="1600" b="1" dirty="0">
                <a:solidFill>
                  <a:schemeClr val="bg1"/>
                </a:solidFill>
              </a:rPr>
              <a:t>RGB </a:t>
            </a:r>
            <a:r>
              <a:rPr lang="de-DE" sz="1600" b="1" dirty="0" err="1">
                <a:solidFill>
                  <a:schemeClr val="bg1"/>
                </a:solidFill>
              </a:rPr>
              <a:t>values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range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from</a:t>
            </a:r>
            <a:r>
              <a:rPr lang="de-DE" sz="1600" b="1" dirty="0">
                <a:solidFill>
                  <a:schemeClr val="bg1"/>
                </a:solidFill>
              </a:rPr>
              <a:t> 0 </a:t>
            </a:r>
            <a:r>
              <a:rPr lang="de-DE" sz="1600" b="1" dirty="0" err="1">
                <a:solidFill>
                  <a:schemeClr val="bg1"/>
                </a:solidFill>
              </a:rPr>
              <a:t>to</a:t>
            </a:r>
            <a:r>
              <a:rPr lang="de-DE" sz="1600" b="1" dirty="0">
                <a:solidFill>
                  <a:schemeClr val="bg1"/>
                </a:solidFill>
              </a:rPr>
              <a:t> 255, </a:t>
            </a:r>
            <a:r>
              <a:rPr lang="de-DE" sz="1600" b="1" dirty="0" err="1">
                <a:solidFill>
                  <a:schemeClr val="bg1"/>
                </a:solidFill>
              </a:rPr>
              <a:t>stored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as</a:t>
            </a:r>
            <a:r>
              <a:rPr lang="de-DE" sz="1600" b="1" dirty="0">
                <a:solidFill>
                  <a:schemeClr val="bg1"/>
                </a:solidFill>
              </a:rPr>
              <a:t> 8 Bit </a:t>
            </a:r>
            <a:r>
              <a:rPr lang="de-DE" sz="1600" b="1" dirty="0" err="1">
                <a:solidFill>
                  <a:schemeClr val="bg1"/>
                </a:solidFill>
              </a:rPr>
              <a:t>ints</a:t>
            </a:r>
            <a:endParaRPr lang="de-DE" sz="1600" b="1" dirty="0">
              <a:solidFill>
                <a:schemeClr val="bg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endParaRPr lang="de-DE" sz="1600" b="1" dirty="0">
              <a:solidFill>
                <a:schemeClr val="bg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de-DE" sz="1600" b="1" dirty="0">
                <a:solidFill>
                  <a:schemeClr val="bg1"/>
                </a:solidFill>
              </a:rPr>
              <a:t>A 100x100 </a:t>
            </a:r>
            <a:r>
              <a:rPr lang="de-DE" sz="1600" b="1" dirty="0" err="1">
                <a:solidFill>
                  <a:schemeClr val="bg1"/>
                </a:solidFill>
              </a:rPr>
              <a:t>image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has</a:t>
            </a:r>
            <a:r>
              <a:rPr lang="de-DE" sz="1600" b="1" dirty="0">
                <a:solidFill>
                  <a:schemeClr val="bg1"/>
                </a:solidFill>
              </a:rPr>
              <a:t> 100*100*3 = 30 000 </a:t>
            </a:r>
            <a:r>
              <a:rPr lang="de-DE" sz="1600" b="1" dirty="0" err="1">
                <a:solidFill>
                  <a:schemeClr val="bg1"/>
                </a:solidFill>
              </a:rPr>
              <a:t>values</a:t>
            </a:r>
            <a:r>
              <a:rPr lang="de-DE" sz="1600" b="1" dirty="0">
                <a:solidFill>
                  <a:schemeClr val="bg1"/>
                </a:solidFill>
              </a:rPr>
              <a:t> (~ 30 </a:t>
            </a:r>
            <a:r>
              <a:rPr lang="de-DE" sz="1600" b="1" dirty="0" err="1">
                <a:solidFill>
                  <a:schemeClr val="bg1"/>
                </a:solidFill>
              </a:rPr>
              <a:t>KByte</a:t>
            </a:r>
            <a:r>
              <a:rPr lang="de-DE" sz="1600" b="1" dirty="0">
                <a:solidFill>
                  <a:schemeClr val="bg1"/>
                </a:solidFill>
              </a:rPr>
              <a:t>)</a:t>
            </a:r>
            <a:endParaRPr lang="en-DE" sz="16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83069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PI_Bachelorseminar_2015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HPI_05_EXP" id="{EEEEA749-3836-4DC6-BA52-AE8D0ADE122A}" vid="{1AF48529-3759-4302-91D0-708D448B88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1227</Words>
  <Application>Microsoft Office PowerPoint</Application>
  <PresentationFormat>Widescreen</PresentationFormat>
  <Paragraphs>243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Verdana</vt:lpstr>
      <vt:lpstr>Wingdings</vt:lpstr>
      <vt:lpstr>Office Theme</vt:lpstr>
      <vt:lpstr>HPI_Bachelorseminar_2015</vt:lpstr>
      <vt:lpstr>General Information</vt:lpstr>
      <vt:lpstr>General Information</vt:lpstr>
      <vt:lpstr>General Information</vt:lpstr>
      <vt:lpstr>Exercise 1 Recap: Regression and Gradient Descent</vt:lpstr>
      <vt:lpstr>Example Scenario</vt:lpstr>
      <vt:lpstr>Numerical data</vt:lpstr>
      <vt:lpstr>Image data</vt:lpstr>
      <vt:lpstr>Image data</vt:lpstr>
      <vt:lpstr>Image data</vt:lpstr>
      <vt:lpstr>Image data – Color channels</vt:lpstr>
      <vt:lpstr>Image data</vt:lpstr>
      <vt:lpstr>Regression tasks</vt:lpstr>
      <vt:lpstr>Training data</vt:lpstr>
      <vt:lpstr>Linear regression</vt:lpstr>
      <vt:lpstr>Logistic regression</vt:lpstr>
      <vt:lpstr>Machine Learning - Concept</vt:lpstr>
      <vt:lpstr>Machine Learning - Concept</vt:lpstr>
      <vt:lpstr>Machine Learning - Concept</vt:lpstr>
      <vt:lpstr>Gradient Descent algorithm</vt:lpstr>
      <vt:lpstr>Gradient Descent algorithm</vt:lpstr>
      <vt:lpstr>Gradient Descent algorithm</vt:lpstr>
      <vt:lpstr>Gradient Descent algorithm</vt:lpstr>
      <vt:lpstr>About the learning rate</vt:lpstr>
      <vt:lpstr>Over- vs Underfitting</vt:lpstr>
      <vt:lpstr>Over- vs Underfitting</vt:lpstr>
      <vt:lpstr>Regularization / Weight decay</vt:lpstr>
      <vt:lpstr>Regularization / Weight decay</vt:lpstr>
      <vt:lpstr>PowerPoint Presentation</vt:lpstr>
      <vt:lpstr>Did you know?</vt:lpstr>
      <vt:lpstr>PowerPoint Presentation</vt:lpstr>
      <vt:lpstr>Gradient descent</vt:lpstr>
      <vt:lpstr>Gradient descent</vt:lpstr>
      <vt:lpstr>Feature extraction</vt:lpstr>
      <vt:lpstr>Feature extraction</vt:lpstr>
      <vt:lpstr>Gradient descent</vt:lpstr>
      <vt:lpstr>Gradient descent</vt:lpstr>
      <vt:lpstr>Regularization</vt:lpstr>
      <vt:lpstr>Regularization</vt:lpstr>
      <vt:lpstr>Learning rate</vt:lpstr>
      <vt:lpstr>Learning rate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1 Linear regression &amp; Gradient descent</dc:title>
  <dc:creator>Karg, Christoph Antoine</dc:creator>
  <cp:lastModifiedBy>Karg, Christoph Antoine</cp:lastModifiedBy>
  <cp:revision>84</cp:revision>
  <dcterms:created xsi:type="dcterms:W3CDTF">2023-04-19T12:43:48Z</dcterms:created>
  <dcterms:modified xsi:type="dcterms:W3CDTF">2024-04-17T11:42:21Z</dcterms:modified>
</cp:coreProperties>
</file>